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Lst>
  <p:sldSz cy="32399275" cx="43200625"/>
  <p:notesSz cx="6858000" cy="9144000"/>
  <p:embeddedFontLst>
    <p:embeddedFont>
      <p:font typeface="Garamond"/>
      <p:regular r:id="rId6"/>
      <p:bold r:id="rId7"/>
      <p:italic r:id="rId8"/>
      <p:boldItalic r:id="rId9"/>
    </p:embeddedFont>
    <p:embeddedFont>
      <p:font typeface="Libre Baskerville"/>
      <p:regular r:id="rId10"/>
      <p:bold r:id="rId11"/>
      <p:italic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3" roundtripDataSignature="AMtx7mgCF3PWC0yizEVQqtUEoo9sD/Ao/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font" Target="fonts/LibreBaskerville-bold.fntdata"/><Relationship Id="rId10" Type="http://schemas.openxmlformats.org/officeDocument/2006/relationships/font" Target="fonts/LibreBaskerville-regular.fntdata"/><Relationship Id="rId13" Type="http://customschemas.google.com/relationships/presentationmetadata" Target="metadata"/><Relationship Id="rId12" Type="http://schemas.openxmlformats.org/officeDocument/2006/relationships/font" Target="fonts/LibreBaskerville-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font" Target="fonts/Garamond-boldItalic.fntdata"/><Relationship Id="rId5" Type="http://schemas.openxmlformats.org/officeDocument/2006/relationships/slide" Target="slides/slide1.xml"/><Relationship Id="rId6" Type="http://schemas.openxmlformats.org/officeDocument/2006/relationships/font" Target="fonts/Garamond-regular.fntdata"/><Relationship Id="rId7" Type="http://schemas.openxmlformats.org/officeDocument/2006/relationships/font" Target="fonts/Garamond-bold.fntdata"/><Relationship Id="rId8" Type="http://schemas.openxmlformats.org/officeDocument/2006/relationships/font" Target="fonts/Garamon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12" name="Shape 12"/>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3" name="Shape 63"/>
        <p:cNvGrpSpPr/>
        <p:nvPr/>
      </p:nvGrpSpPr>
      <p:grpSpPr>
        <a:xfrm>
          <a:off x="0" y="0"/>
          <a:ext cx="0" cy="0"/>
          <a:chOff x="0" y="0"/>
          <a:chExt cx="0" cy="0"/>
        </a:xfrm>
      </p:grpSpPr>
      <p:sp>
        <p:nvSpPr>
          <p:cNvPr id="64" name="Google Shape;64;p12"/>
          <p:cNvSpPr txBox="1"/>
          <p:nvPr>
            <p:ph type="title"/>
          </p:nvPr>
        </p:nvSpPr>
        <p:spPr>
          <a:xfrm>
            <a:off x="2975671" y="2159952"/>
            <a:ext cx="13933330" cy="755983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5118"/>
              <a:buFont typeface="Calibri"/>
              <a:buNone/>
              <a:defRPr sz="1511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12"/>
          <p:cNvSpPr/>
          <p:nvPr>
            <p:ph idx="2" type="pic"/>
          </p:nvPr>
        </p:nvSpPr>
        <p:spPr>
          <a:xfrm>
            <a:off x="18365898" y="4664905"/>
            <a:ext cx="21870323" cy="23024494"/>
          </a:xfrm>
          <a:prstGeom prst="rect">
            <a:avLst/>
          </a:prstGeom>
          <a:noFill/>
          <a:ln>
            <a:noFill/>
          </a:ln>
        </p:spPr>
      </p:sp>
      <p:sp>
        <p:nvSpPr>
          <p:cNvPr id="66" name="Google Shape;66;p12"/>
          <p:cNvSpPr txBox="1"/>
          <p:nvPr>
            <p:ph idx="1" type="body"/>
          </p:nvPr>
        </p:nvSpPr>
        <p:spPr>
          <a:xfrm>
            <a:off x="2975671" y="9719786"/>
            <a:ext cx="13933330" cy="1800710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724"/>
              </a:spcBef>
              <a:spcAft>
                <a:spcPts val="0"/>
              </a:spcAft>
              <a:buClr>
                <a:schemeClr val="dk1"/>
              </a:buClr>
              <a:buSzPts val="7559"/>
              <a:buNone/>
              <a:defRPr sz="7558"/>
            </a:lvl1pPr>
            <a:lvl2pPr indent="-228600" lvl="1" marL="914400" algn="l">
              <a:lnSpc>
                <a:spcPct val="90000"/>
              </a:lnSpc>
              <a:spcBef>
                <a:spcPts val="2362"/>
              </a:spcBef>
              <a:spcAft>
                <a:spcPts val="0"/>
              </a:spcAft>
              <a:buClr>
                <a:schemeClr val="dk1"/>
              </a:buClr>
              <a:buSzPts val="6614"/>
              <a:buNone/>
              <a:defRPr sz="6614"/>
            </a:lvl2pPr>
            <a:lvl3pPr indent="-228600" lvl="2" marL="1371600" algn="l">
              <a:lnSpc>
                <a:spcPct val="90000"/>
              </a:lnSpc>
              <a:spcBef>
                <a:spcPts val="2362"/>
              </a:spcBef>
              <a:spcAft>
                <a:spcPts val="0"/>
              </a:spcAft>
              <a:buClr>
                <a:schemeClr val="dk1"/>
              </a:buClr>
              <a:buSzPts val="5669"/>
              <a:buNone/>
              <a:defRPr sz="5669"/>
            </a:lvl3pPr>
            <a:lvl4pPr indent="-228600" lvl="3" marL="1828800" algn="l">
              <a:lnSpc>
                <a:spcPct val="90000"/>
              </a:lnSpc>
              <a:spcBef>
                <a:spcPts val="2362"/>
              </a:spcBef>
              <a:spcAft>
                <a:spcPts val="0"/>
              </a:spcAft>
              <a:buClr>
                <a:schemeClr val="dk1"/>
              </a:buClr>
              <a:buSzPts val="4724"/>
              <a:buNone/>
              <a:defRPr sz="4724"/>
            </a:lvl4pPr>
            <a:lvl5pPr indent="-228600" lvl="4" marL="2286000" algn="l">
              <a:lnSpc>
                <a:spcPct val="90000"/>
              </a:lnSpc>
              <a:spcBef>
                <a:spcPts val="2362"/>
              </a:spcBef>
              <a:spcAft>
                <a:spcPts val="0"/>
              </a:spcAft>
              <a:buClr>
                <a:schemeClr val="dk1"/>
              </a:buClr>
              <a:buSzPts val="4724"/>
              <a:buNone/>
              <a:defRPr sz="4724"/>
            </a:lvl5pPr>
            <a:lvl6pPr indent="-228600" lvl="5" marL="2743200" algn="l">
              <a:lnSpc>
                <a:spcPct val="90000"/>
              </a:lnSpc>
              <a:spcBef>
                <a:spcPts val="2362"/>
              </a:spcBef>
              <a:spcAft>
                <a:spcPts val="0"/>
              </a:spcAft>
              <a:buClr>
                <a:schemeClr val="dk1"/>
              </a:buClr>
              <a:buSzPts val="4724"/>
              <a:buNone/>
              <a:defRPr sz="4724"/>
            </a:lvl6pPr>
            <a:lvl7pPr indent="-228600" lvl="6" marL="3200400" algn="l">
              <a:lnSpc>
                <a:spcPct val="90000"/>
              </a:lnSpc>
              <a:spcBef>
                <a:spcPts val="2362"/>
              </a:spcBef>
              <a:spcAft>
                <a:spcPts val="0"/>
              </a:spcAft>
              <a:buClr>
                <a:schemeClr val="dk1"/>
              </a:buClr>
              <a:buSzPts val="4724"/>
              <a:buNone/>
              <a:defRPr sz="4724"/>
            </a:lvl7pPr>
            <a:lvl8pPr indent="-228600" lvl="7" marL="3657600" algn="l">
              <a:lnSpc>
                <a:spcPct val="90000"/>
              </a:lnSpc>
              <a:spcBef>
                <a:spcPts val="2362"/>
              </a:spcBef>
              <a:spcAft>
                <a:spcPts val="0"/>
              </a:spcAft>
              <a:buClr>
                <a:schemeClr val="dk1"/>
              </a:buClr>
              <a:buSzPts val="4724"/>
              <a:buNone/>
              <a:defRPr sz="4724"/>
            </a:lvl8pPr>
            <a:lvl9pPr indent="-228600" lvl="8" marL="4114800" algn="l">
              <a:lnSpc>
                <a:spcPct val="90000"/>
              </a:lnSpc>
              <a:spcBef>
                <a:spcPts val="2362"/>
              </a:spcBef>
              <a:spcAft>
                <a:spcPts val="0"/>
              </a:spcAft>
              <a:buClr>
                <a:schemeClr val="dk1"/>
              </a:buClr>
              <a:buSzPts val="4724"/>
              <a:buNone/>
              <a:defRPr sz="4724"/>
            </a:lvl9pPr>
          </a:lstStyle>
          <a:p/>
        </p:txBody>
      </p:sp>
      <p:sp>
        <p:nvSpPr>
          <p:cNvPr id="67" name="Google Shape;67;p12"/>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2"/>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2"/>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0" name="Shape 70"/>
        <p:cNvGrpSpPr/>
        <p:nvPr/>
      </p:nvGrpSpPr>
      <p:grpSpPr>
        <a:xfrm>
          <a:off x="0" y="0"/>
          <a:ext cx="0" cy="0"/>
          <a:chOff x="0" y="0"/>
          <a:chExt cx="0" cy="0"/>
        </a:xfrm>
      </p:grpSpPr>
      <p:sp>
        <p:nvSpPr>
          <p:cNvPr id="71" name="Google Shape;71;p13"/>
          <p:cNvSpPr txBox="1"/>
          <p:nvPr>
            <p:ph type="title"/>
          </p:nvPr>
        </p:nvSpPr>
        <p:spPr>
          <a:xfrm>
            <a:off x="2970044" y="1724969"/>
            <a:ext cx="37260550" cy="62623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3"/>
          <p:cNvSpPr txBox="1"/>
          <p:nvPr>
            <p:ph idx="1" type="body"/>
          </p:nvPr>
        </p:nvSpPr>
        <p:spPr>
          <a:xfrm rot="5400000">
            <a:off x="11321794" y="273061"/>
            <a:ext cx="20557051" cy="3726055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73" name="Google Shape;73;p13"/>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3"/>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3"/>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6" name="Shape 76"/>
        <p:cNvGrpSpPr/>
        <p:nvPr/>
      </p:nvGrpSpPr>
      <p:grpSpPr>
        <a:xfrm>
          <a:off x="0" y="0"/>
          <a:ext cx="0" cy="0"/>
          <a:chOff x="0" y="0"/>
          <a:chExt cx="0" cy="0"/>
        </a:xfrm>
      </p:grpSpPr>
      <p:sp>
        <p:nvSpPr>
          <p:cNvPr id="77" name="Google Shape;77;p14"/>
          <p:cNvSpPr txBox="1"/>
          <p:nvPr>
            <p:ph type="title"/>
          </p:nvPr>
        </p:nvSpPr>
        <p:spPr>
          <a:xfrm rot="5400000">
            <a:off x="21844579" y="10795842"/>
            <a:ext cx="27456899" cy="93151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14"/>
          <p:cNvSpPr txBox="1"/>
          <p:nvPr>
            <p:ph idx="1" type="body"/>
          </p:nvPr>
        </p:nvSpPr>
        <p:spPr>
          <a:xfrm rot="5400000">
            <a:off x="2944299" y="1750709"/>
            <a:ext cx="27456899" cy="2740540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79" name="Google Shape;79;p14"/>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4"/>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4"/>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 name="Shape 13"/>
        <p:cNvGrpSpPr/>
        <p:nvPr/>
      </p:nvGrpSpPr>
      <p:grpSpPr>
        <a:xfrm>
          <a:off x="0" y="0"/>
          <a:ext cx="0" cy="0"/>
          <a:chOff x="0" y="0"/>
          <a:chExt cx="0" cy="0"/>
        </a:xfrm>
      </p:grpSpPr>
      <p:sp>
        <p:nvSpPr>
          <p:cNvPr id="14" name="Google Shape;14;p4"/>
          <p:cNvSpPr txBox="1"/>
          <p:nvPr>
            <p:ph type="ctrTitle"/>
          </p:nvPr>
        </p:nvSpPr>
        <p:spPr>
          <a:xfrm>
            <a:off x="3240048" y="5302386"/>
            <a:ext cx="36720542" cy="11279752"/>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28346"/>
              <a:buFont typeface="Calibri"/>
              <a:buNone/>
              <a:defRPr sz="28346"/>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 name="Google Shape;15;p4"/>
          <p:cNvSpPr txBox="1"/>
          <p:nvPr>
            <p:ph idx="1" type="subTitle"/>
          </p:nvPr>
        </p:nvSpPr>
        <p:spPr>
          <a:xfrm>
            <a:off x="5400080" y="17017128"/>
            <a:ext cx="32400479" cy="7822326"/>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4724"/>
              </a:spcBef>
              <a:spcAft>
                <a:spcPts val="0"/>
              </a:spcAft>
              <a:buClr>
                <a:schemeClr val="dk1"/>
              </a:buClr>
              <a:buSzPts val="11338"/>
              <a:buNone/>
              <a:defRPr sz="11338"/>
            </a:lvl1pPr>
            <a:lvl2pPr lvl="1" algn="ctr">
              <a:lnSpc>
                <a:spcPct val="90000"/>
              </a:lnSpc>
              <a:spcBef>
                <a:spcPts val="2362"/>
              </a:spcBef>
              <a:spcAft>
                <a:spcPts val="0"/>
              </a:spcAft>
              <a:buClr>
                <a:schemeClr val="dk1"/>
              </a:buClr>
              <a:buSzPts val="9449"/>
              <a:buNone/>
              <a:defRPr sz="9449"/>
            </a:lvl2pPr>
            <a:lvl3pPr lvl="2" algn="ctr">
              <a:lnSpc>
                <a:spcPct val="90000"/>
              </a:lnSpc>
              <a:spcBef>
                <a:spcPts val="2362"/>
              </a:spcBef>
              <a:spcAft>
                <a:spcPts val="0"/>
              </a:spcAft>
              <a:buClr>
                <a:schemeClr val="dk1"/>
              </a:buClr>
              <a:buSzPts val="8504"/>
              <a:buNone/>
              <a:defRPr sz="8504"/>
            </a:lvl3pPr>
            <a:lvl4pPr lvl="3" algn="ctr">
              <a:lnSpc>
                <a:spcPct val="90000"/>
              </a:lnSpc>
              <a:spcBef>
                <a:spcPts val="2362"/>
              </a:spcBef>
              <a:spcAft>
                <a:spcPts val="0"/>
              </a:spcAft>
              <a:buClr>
                <a:schemeClr val="dk1"/>
              </a:buClr>
              <a:buSzPts val="7559"/>
              <a:buNone/>
              <a:defRPr sz="7558"/>
            </a:lvl4pPr>
            <a:lvl5pPr lvl="4" algn="ctr">
              <a:lnSpc>
                <a:spcPct val="90000"/>
              </a:lnSpc>
              <a:spcBef>
                <a:spcPts val="2362"/>
              </a:spcBef>
              <a:spcAft>
                <a:spcPts val="0"/>
              </a:spcAft>
              <a:buClr>
                <a:schemeClr val="dk1"/>
              </a:buClr>
              <a:buSzPts val="7559"/>
              <a:buNone/>
              <a:defRPr sz="7558"/>
            </a:lvl5pPr>
            <a:lvl6pPr lvl="5" algn="ctr">
              <a:lnSpc>
                <a:spcPct val="90000"/>
              </a:lnSpc>
              <a:spcBef>
                <a:spcPts val="2362"/>
              </a:spcBef>
              <a:spcAft>
                <a:spcPts val="0"/>
              </a:spcAft>
              <a:buClr>
                <a:schemeClr val="dk1"/>
              </a:buClr>
              <a:buSzPts val="7559"/>
              <a:buNone/>
              <a:defRPr sz="7558"/>
            </a:lvl6pPr>
            <a:lvl7pPr lvl="6" algn="ctr">
              <a:lnSpc>
                <a:spcPct val="90000"/>
              </a:lnSpc>
              <a:spcBef>
                <a:spcPts val="2362"/>
              </a:spcBef>
              <a:spcAft>
                <a:spcPts val="0"/>
              </a:spcAft>
              <a:buClr>
                <a:schemeClr val="dk1"/>
              </a:buClr>
              <a:buSzPts val="7559"/>
              <a:buNone/>
              <a:defRPr sz="7558"/>
            </a:lvl7pPr>
            <a:lvl8pPr lvl="7" algn="ctr">
              <a:lnSpc>
                <a:spcPct val="90000"/>
              </a:lnSpc>
              <a:spcBef>
                <a:spcPts val="2362"/>
              </a:spcBef>
              <a:spcAft>
                <a:spcPts val="0"/>
              </a:spcAft>
              <a:buClr>
                <a:schemeClr val="dk1"/>
              </a:buClr>
              <a:buSzPts val="7559"/>
              <a:buNone/>
              <a:defRPr sz="7558"/>
            </a:lvl8pPr>
            <a:lvl9pPr lvl="8" algn="ctr">
              <a:lnSpc>
                <a:spcPct val="90000"/>
              </a:lnSpc>
              <a:spcBef>
                <a:spcPts val="2362"/>
              </a:spcBef>
              <a:spcAft>
                <a:spcPts val="0"/>
              </a:spcAft>
              <a:buClr>
                <a:schemeClr val="dk1"/>
              </a:buClr>
              <a:buSzPts val="7559"/>
              <a:buNone/>
              <a:defRPr sz="7558"/>
            </a:lvl9pPr>
          </a:lstStyle>
          <a:p/>
        </p:txBody>
      </p:sp>
      <p:sp>
        <p:nvSpPr>
          <p:cNvPr id="16" name="Google Shape;16;p4"/>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4"/>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4"/>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5"/>
          <p:cNvSpPr txBox="1"/>
          <p:nvPr>
            <p:ph type="title"/>
          </p:nvPr>
        </p:nvSpPr>
        <p:spPr>
          <a:xfrm>
            <a:off x="2970044" y="1724969"/>
            <a:ext cx="37260550" cy="62623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5"/>
          <p:cNvSpPr txBox="1"/>
          <p:nvPr>
            <p:ph idx="1" type="body"/>
          </p:nvPr>
        </p:nvSpPr>
        <p:spPr>
          <a:xfrm>
            <a:off x="2970044" y="8624810"/>
            <a:ext cx="37260550" cy="2055705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22" name="Google Shape;22;p5"/>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5"/>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5"/>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5" name="Shape 25"/>
        <p:cNvGrpSpPr/>
        <p:nvPr/>
      </p:nvGrpSpPr>
      <p:grpSpPr>
        <a:xfrm>
          <a:off x="0" y="0"/>
          <a:ext cx="0" cy="0"/>
          <a:chOff x="0" y="0"/>
          <a:chExt cx="0" cy="0"/>
        </a:xfrm>
      </p:grpSpPr>
      <p:sp>
        <p:nvSpPr>
          <p:cNvPr id="26" name="Google Shape;26;p6"/>
          <p:cNvSpPr txBox="1"/>
          <p:nvPr>
            <p:ph type="title"/>
          </p:nvPr>
        </p:nvSpPr>
        <p:spPr>
          <a:xfrm>
            <a:off x="2947546" y="8077332"/>
            <a:ext cx="37260550" cy="13477201"/>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8346"/>
              <a:buFont typeface="Calibri"/>
              <a:buNone/>
              <a:defRPr sz="28346"/>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6"/>
          <p:cNvSpPr txBox="1"/>
          <p:nvPr>
            <p:ph idx="1" type="body"/>
          </p:nvPr>
        </p:nvSpPr>
        <p:spPr>
          <a:xfrm>
            <a:off x="2947546" y="21682033"/>
            <a:ext cx="37260550" cy="708734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724"/>
              </a:spcBef>
              <a:spcAft>
                <a:spcPts val="0"/>
              </a:spcAft>
              <a:buClr>
                <a:schemeClr val="dk1"/>
              </a:buClr>
              <a:buSzPts val="11338"/>
              <a:buNone/>
              <a:defRPr sz="11338">
                <a:solidFill>
                  <a:schemeClr val="dk1"/>
                </a:solidFill>
              </a:defRPr>
            </a:lvl1pPr>
            <a:lvl2pPr indent="-228600" lvl="1" marL="914400" algn="l">
              <a:lnSpc>
                <a:spcPct val="90000"/>
              </a:lnSpc>
              <a:spcBef>
                <a:spcPts val="2362"/>
              </a:spcBef>
              <a:spcAft>
                <a:spcPts val="0"/>
              </a:spcAft>
              <a:buClr>
                <a:srgbClr val="888888"/>
              </a:buClr>
              <a:buSzPts val="9449"/>
              <a:buNone/>
              <a:defRPr sz="9449">
                <a:solidFill>
                  <a:srgbClr val="888888"/>
                </a:solidFill>
              </a:defRPr>
            </a:lvl2pPr>
            <a:lvl3pPr indent="-228600" lvl="2" marL="1371600" algn="l">
              <a:lnSpc>
                <a:spcPct val="90000"/>
              </a:lnSpc>
              <a:spcBef>
                <a:spcPts val="2362"/>
              </a:spcBef>
              <a:spcAft>
                <a:spcPts val="0"/>
              </a:spcAft>
              <a:buClr>
                <a:srgbClr val="888888"/>
              </a:buClr>
              <a:buSzPts val="8504"/>
              <a:buNone/>
              <a:defRPr sz="8504">
                <a:solidFill>
                  <a:srgbClr val="888888"/>
                </a:solidFill>
              </a:defRPr>
            </a:lvl3pPr>
            <a:lvl4pPr indent="-228600" lvl="3" marL="1828800" algn="l">
              <a:lnSpc>
                <a:spcPct val="90000"/>
              </a:lnSpc>
              <a:spcBef>
                <a:spcPts val="2362"/>
              </a:spcBef>
              <a:spcAft>
                <a:spcPts val="0"/>
              </a:spcAft>
              <a:buClr>
                <a:srgbClr val="888888"/>
              </a:buClr>
              <a:buSzPts val="7559"/>
              <a:buNone/>
              <a:defRPr sz="7558">
                <a:solidFill>
                  <a:srgbClr val="888888"/>
                </a:solidFill>
              </a:defRPr>
            </a:lvl4pPr>
            <a:lvl5pPr indent="-228600" lvl="4" marL="2286000" algn="l">
              <a:lnSpc>
                <a:spcPct val="90000"/>
              </a:lnSpc>
              <a:spcBef>
                <a:spcPts val="2362"/>
              </a:spcBef>
              <a:spcAft>
                <a:spcPts val="0"/>
              </a:spcAft>
              <a:buClr>
                <a:srgbClr val="888888"/>
              </a:buClr>
              <a:buSzPts val="7559"/>
              <a:buNone/>
              <a:defRPr sz="7558">
                <a:solidFill>
                  <a:srgbClr val="888888"/>
                </a:solidFill>
              </a:defRPr>
            </a:lvl5pPr>
            <a:lvl6pPr indent="-228600" lvl="5" marL="2743200" algn="l">
              <a:lnSpc>
                <a:spcPct val="90000"/>
              </a:lnSpc>
              <a:spcBef>
                <a:spcPts val="2362"/>
              </a:spcBef>
              <a:spcAft>
                <a:spcPts val="0"/>
              </a:spcAft>
              <a:buClr>
                <a:srgbClr val="888888"/>
              </a:buClr>
              <a:buSzPts val="7559"/>
              <a:buNone/>
              <a:defRPr sz="7558">
                <a:solidFill>
                  <a:srgbClr val="888888"/>
                </a:solidFill>
              </a:defRPr>
            </a:lvl6pPr>
            <a:lvl7pPr indent="-228600" lvl="6" marL="3200400" algn="l">
              <a:lnSpc>
                <a:spcPct val="90000"/>
              </a:lnSpc>
              <a:spcBef>
                <a:spcPts val="2362"/>
              </a:spcBef>
              <a:spcAft>
                <a:spcPts val="0"/>
              </a:spcAft>
              <a:buClr>
                <a:srgbClr val="888888"/>
              </a:buClr>
              <a:buSzPts val="7559"/>
              <a:buNone/>
              <a:defRPr sz="7558">
                <a:solidFill>
                  <a:srgbClr val="888888"/>
                </a:solidFill>
              </a:defRPr>
            </a:lvl7pPr>
            <a:lvl8pPr indent="-228600" lvl="7" marL="3657600" algn="l">
              <a:lnSpc>
                <a:spcPct val="90000"/>
              </a:lnSpc>
              <a:spcBef>
                <a:spcPts val="2362"/>
              </a:spcBef>
              <a:spcAft>
                <a:spcPts val="0"/>
              </a:spcAft>
              <a:buClr>
                <a:srgbClr val="888888"/>
              </a:buClr>
              <a:buSzPts val="7559"/>
              <a:buNone/>
              <a:defRPr sz="7558">
                <a:solidFill>
                  <a:srgbClr val="888888"/>
                </a:solidFill>
              </a:defRPr>
            </a:lvl8pPr>
            <a:lvl9pPr indent="-228600" lvl="8" marL="4114800" algn="l">
              <a:lnSpc>
                <a:spcPct val="90000"/>
              </a:lnSpc>
              <a:spcBef>
                <a:spcPts val="2362"/>
              </a:spcBef>
              <a:spcAft>
                <a:spcPts val="0"/>
              </a:spcAft>
              <a:buClr>
                <a:srgbClr val="888888"/>
              </a:buClr>
              <a:buSzPts val="7559"/>
              <a:buNone/>
              <a:defRPr sz="7558">
                <a:solidFill>
                  <a:srgbClr val="888888"/>
                </a:solidFill>
              </a:defRPr>
            </a:lvl9pPr>
          </a:lstStyle>
          <a:p/>
        </p:txBody>
      </p:sp>
      <p:sp>
        <p:nvSpPr>
          <p:cNvPr id="28" name="Google Shape;28;p6"/>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6"/>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6"/>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1" name="Shape 31"/>
        <p:cNvGrpSpPr/>
        <p:nvPr/>
      </p:nvGrpSpPr>
      <p:grpSpPr>
        <a:xfrm>
          <a:off x="0" y="0"/>
          <a:ext cx="0" cy="0"/>
          <a:chOff x="0" y="0"/>
          <a:chExt cx="0" cy="0"/>
        </a:xfrm>
      </p:grpSpPr>
      <p:sp>
        <p:nvSpPr>
          <p:cNvPr id="32" name="Google Shape;32;p7"/>
          <p:cNvSpPr txBox="1"/>
          <p:nvPr>
            <p:ph type="title"/>
          </p:nvPr>
        </p:nvSpPr>
        <p:spPr>
          <a:xfrm>
            <a:off x="2970044" y="1724969"/>
            <a:ext cx="37260550" cy="62623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7"/>
          <p:cNvSpPr txBox="1"/>
          <p:nvPr>
            <p:ph idx="1" type="body"/>
          </p:nvPr>
        </p:nvSpPr>
        <p:spPr>
          <a:xfrm>
            <a:off x="2970044" y="8624810"/>
            <a:ext cx="18360271" cy="2055705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34" name="Google Shape;34;p7"/>
          <p:cNvSpPr txBox="1"/>
          <p:nvPr>
            <p:ph idx="2" type="body"/>
          </p:nvPr>
        </p:nvSpPr>
        <p:spPr>
          <a:xfrm>
            <a:off x="21870323" y="8624810"/>
            <a:ext cx="18360271" cy="2055705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35" name="Google Shape;35;p7"/>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7"/>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7"/>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8" name="Shape 38"/>
        <p:cNvGrpSpPr/>
        <p:nvPr/>
      </p:nvGrpSpPr>
      <p:grpSpPr>
        <a:xfrm>
          <a:off x="0" y="0"/>
          <a:ext cx="0" cy="0"/>
          <a:chOff x="0" y="0"/>
          <a:chExt cx="0" cy="0"/>
        </a:xfrm>
      </p:grpSpPr>
      <p:sp>
        <p:nvSpPr>
          <p:cNvPr id="39" name="Google Shape;39;p8"/>
          <p:cNvSpPr txBox="1"/>
          <p:nvPr>
            <p:ph type="title"/>
          </p:nvPr>
        </p:nvSpPr>
        <p:spPr>
          <a:xfrm>
            <a:off x="2975671" y="1724969"/>
            <a:ext cx="37260550" cy="62623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8"/>
          <p:cNvSpPr txBox="1"/>
          <p:nvPr>
            <p:ph idx="1" type="body"/>
          </p:nvPr>
        </p:nvSpPr>
        <p:spPr>
          <a:xfrm>
            <a:off x="2975675" y="7942328"/>
            <a:ext cx="18275892" cy="38924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4724"/>
              </a:spcBef>
              <a:spcAft>
                <a:spcPts val="0"/>
              </a:spcAft>
              <a:buClr>
                <a:schemeClr val="dk1"/>
              </a:buClr>
              <a:buSzPts val="11338"/>
              <a:buNone/>
              <a:defRPr b="1" sz="11338"/>
            </a:lvl1pPr>
            <a:lvl2pPr indent="-228600" lvl="1" marL="914400" algn="l">
              <a:lnSpc>
                <a:spcPct val="90000"/>
              </a:lnSpc>
              <a:spcBef>
                <a:spcPts val="2362"/>
              </a:spcBef>
              <a:spcAft>
                <a:spcPts val="0"/>
              </a:spcAft>
              <a:buClr>
                <a:schemeClr val="dk1"/>
              </a:buClr>
              <a:buSzPts val="9449"/>
              <a:buNone/>
              <a:defRPr b="1" sz="9449"/>
            </a:lvl2pPr>
            <a:lvl3pPr indent="-228600" lvl="2" marL="1371600" algn="l">
              <a:lnSpc>
                <a:spcPct val="90000"/>
              </a:lnSpc>
              <a:spcBef>
                <a:spcPts val="2362"/>
              </a:spcBef>
              <a:spcAft>
                <a:spcPts val="0"/>
              </a:spcAft>
              <a:buClr>
                <a:schemeClr val="dk1"/>
              </a:buClr>
              <a:buSzPts val="8504"/>
              <a:buNone/>
              <a:defRPr b="1" sz="8504"/>
            </a:lvl3pPr>
            <a:lvl4pPr indent="-228600" lvl="3" marL="1828800" algn="l">
              <a:lnSpc>
                <a:spcPct val="90000"/>
              </a:lnSpc>
              <a:spcBef>
                <a:spcPts val="2362"/>
              </a:spcBef>
              <a:spcAft>
                <a:spcPts val="0"/>
              </a:spcAft>
              <a:buClr>
                <a:schemeClr val="dk1"/>
              </a:buClr>
              <a:buSzPts val="7559"/>
              <a:buNone/>
              <a:defRPr b="1" sz="7558"/>
            </a:lvl4pPr>
            <a:lvl5pPr indent="-228600" lvl="4" marL="2286000" algn="l">
              <a:lnSpc>
                <a:spcPct val="90000"/>
              </a:lnSpc>
              <a:spcBef>
                <a:spcPts val="2362"/>
              </a:spcBef>
              <a:spcAft>
                <a:spcPts val="0"/>
              </a:spcAft>
              <a:buClr>
                <a:schemeClr val="dk1"/>
              </a:buClr>
              <a:buSzPts val="7559"/>
              <a:buNone/>
              <a:defRPr b="1" sz="7558"/>
            </a:lvl5pPr>
            <a:lvl6pPr indent="-228600" lvl="5" marL="2743200" algn="l">
              <a:lnSpc>
                <a:spcPct val="90000"/>
              </a:lnSpc>
              <a:spcBef>
                <a:spcPts val="2362"/>
              </a:spcBef>
              <a:spcAft>
                <a:spcPts val="0"/>
              </a:spcAft>
              <a:buClr>
                <a:schemeClr val="dk1"/>
              </a:buClr>
              <a:buSzPts val="7559"/>
              <a:buNone/>
              <a:defRPr b="1" sz="7558"/>
            </a:lvl6pPr>
            <a:lvl7pPr indent="-228600" lvl="6" marL="3200400" algn="l">
              <a:lnSpc>
                <a:spcPct val="90000"/>
              </a:lnSpc>
              <a:spcBef>
                <a:spcPts val="2362"/>
              </a:spcBef>
              <a:spcAft>
                <a:spcPts val="0"/>
              </a:spcAft>
              <a:buClr>
                <a:schemeClr val="dk1"/>
              </a:buClr>
              <a:buSzPts val="7559"/>
              <a:buNone/>
              <a:defRPr b="1" sz="7558"/>
            </a:lvl7pPr>
            <a:lvl8pPr indent="-228600" lvl="7" marL="3657600" algn="l">
              <a:lnSpc>
                <a:spcPct val="90000"/>
              </a:lnSpc>
              <a:spcBef>
                <a:spcPts val="2362"/>
              </a:spcBef>
              <a:spcAft>
                <a:spcPts val="0"/>
              </a:spcAft>
              <a:buClr>
                <a:schemeClr val="dk1"/>
              </a:buClr>
              <a:buSzPts val="7559"/>
              <a:buNone/>
              <a:defRPr b="1" sz="7558"/>
            </a:lvl8pPr>
            <a:lvl9pPr indent="-228600" lvl="8" marL="4114800" algn="l">
              <a:lnSpc>
                <a:spcPct val="90000"/>
              </a:lnSpc>
              <a:spcBef>
                <a:spcPts val="2362"/>
              </a:spcBef>
              <a:spcAft>
                <a:spcPts val="0"/>
              </a:spcAft>
              <a:buClr>
                <a:schemeClr val="dk1"/>
              </a:buClr>
              <a:buSzPts val="7559"/>
              <a:buNone/>
              <a:defRPr b="1" sz="7558"/>
            </a:lvl9pPr>
          </a:lstStyle>
          <a:p/>
        </p:txBody>
      </p:sp>
      <p:sp>
        <p:nvSpPr>
          <p:cNvPr id="41" name="Google Shape;41;p8"/>
          <p:cNvSpPr txBox="1"/>
          <p:nvPr>
            <p:ph idx="2" type="body"/>
          </p:nvPr>
        </p:nvSpPr>
        <p:spPr>
          <a:xfrm>
            <a:off x="2975675" y="11834740"/>
            <a:ext cx="18275892" cy="1740712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42" name="Google Shape;42;p8"/>
          <p:cNvSpPr txBox="1"/>
          <p:nvPr>
            <p:ph idx="3" type="body"/>
          </p:nvPr>
        </p:nvSpPr>
        <p:spPr>
          <a:xfrm>
            <a:off x="21870325" y="7942328"/>
            <a:ext cx="18365898" cy="38924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4724"/>
              </a:spcBef>
              <a:spcAft>
                <a:spcPts val="0"/>
              </a:spcAft>
              <a:buClr>
                <a:schemeClr val="dk1"/>
              </a:buClr>
              <a:buSzPts val="11338"/>
              <a:buNone/>
              <a:defRPr b="1" sz="11338"/>
            </a:lvl1pPr>
            <a:lvl2pPr indent="-228600" lvl="1" marL="914400" algn="l">
              <a:lnSpc>
                <a:spcPct val="90000"/>
              </a:lnSpc>
              <a:spcBef>
                <a:spcPts val="2362"/>
              </a:spcBef>
              <a:spcAft>
                <a:spcPts val="0"/>
              </a:spcAft>
              <a:buClr>
                <a:schemeClr val="dk1"/>
              </a:buClr>
              <a:buSzPts val="9449"/>
              <a:buNone/>
              <a:defRPr b="1" sz="9449"/>
            </a:lvl2pPr>
            <a:lvl3pPr indent="-228600" lvl="2" marL="1371600" algn="l">
              <a:lnSpc>
                <a:spcPct val="90000"/>
              </a:lnSpc>
              <a:spcBef>
                <a:spcPts val="2362"/>
              </a:spcBef>
              <a:spcAft>
                <a:spcPts val="0"/>
              </a:spcAft>
              <a:buClr>
                <a:schemeClr val="dk1"/>
              </a:buClr>
              <a:buSzPts val="8504"/>
              <a:buNone/>
              <a:defRPr b="1" sz="8504"/>
            </a:lvl3pPr>
            <a:lvl4pPr indent="-228600" lvl="3" marL="1828800" algn="l">
              <a:lnSpc>
                <a:spcPct val="90000"/>
              </a:lnSpc>
              <a:spcBef>
                <a:spcPts val="2362"/>
              </a:spcBef>
              <a:spcAft>
                <a:spcPts val="0"/>
              </a:spcAft>
              <a:buClr>
                <a:schemeClr val="dk1"/>
              </a:buClr>
              <a:buSzPts val="7559"/>
              <a:buNone/>
              <a:defRPr b="1" sz="7558"/>
            </a:lvl4pPr>
            <a:lvl5pPr indent="-228600" lvl="4" marL="2286000" algn="l">
              <a:lnSpc>
                <a:spcPct val="90000"/>
              </a:lnSpc>
              <a:spcBef>
                <a:spcPts val="2362"/>
              </a:spcBef>
              <a:spcAft>
                <a:spcPts val="0"/>
              </a:spcAft>
              <a:buClr>
                <a:schemeClr val="dk1"/>
              </a:buClr>
              <a:buSzPts val="7559"/>
              <a:buNone/>
              <a:defRPr b="1" sz="7558"/>
            </a:lvl5pPr>
            <a:lvl6pPr indent="-228600" lvl="5" marL="2743200" algn="l">
              <a:lnSpc>
                <a:spcPct val="90000"/>
              </a:lnSpc>
              <a:spcBef>
                <a:spcPts val="2362"/>
              </a:spcBef>
              <a:spcAft>
                <a:spcPts val="0"/>
              </a:spcAft>
              <a:buClr>
                <a:schemeClr val="dk1"/>
              </a:buClr>
              <a:buSzPts val="7559"/>
              <a:buNone/>
              <a:defRPr b="1" sz="7558"/>
            </a:lvl6pPr>
            <a:lvl7pPr indent="-228600" lvl="6" marL="3200400" algn="l">
              <a:lnSpc>
                <a:spcPct val="90000"/>
              </a:lnSpc>
              <a:spcBef>
                <a:spcPts val="2362"/>
              </a:spcBef>
              <a:spcAft>
                <a:spcPts val="0"/>
              </a:spcAft>
              <a:buClr>
                <a:schemeClr val="dk1"/>
              </a:buClr>
              <a:buSzPts val="7559"/>
              <a:buNone/>
              <a:defRPr b="1" sz="7558"/>
            </a:lvl7pPr>
            <a:lvl8pPr indent="-228600" lvl="7" marL="3657600" algn="l">
              <a:lnSpc>
                <a:spcPct val="90000"/>
              </a:lnSpc>
              <a:spcBef>
                <a:spcPts val="2362"/>
              </a:spcBef>
              <a:spcAft>
                <a:spcPts val="0"/>
              </a:spcAft>
              <a:buClr>
                <a:schemeClr val="dk1"/>
              </a:buClr>
              <a:buSzPts val="7559"/>
              <a:buNone/>
              <a:defRPr b="1" sz="7558"/>
            </a:lvl8pPr>
            <a:lvl9pPr indent="-228600" lvl="8" marL="4114800" algn="l">
              <a:lnSpc>
                <a:spcPct val="90000"/>
              </a:lnSpc>
              <a:spcBef>
                <a:spcPts val="2362"/>
              </a:spcBef>
              <a:spcAft>
                <a:spcPts val="0"/>
              </a:spcAft>
              <a:buClr>
                <a:schemeClr val="dk1"/>
              </a:buClr>
              <a:buSzPts val="7559"/>
              <a:buNone/>
              <a:defRPr b="1" sz="7558"/>
            </a:lvl9pPr>
          </a:lstStyle>
          <a:p/>
        </p:txBody>
      </p:sp>
      <p:sp>
        <p:nvSpPr>
          <p:cNvPr id="43" name="Google Shape;43;p8"/>
          <p:cNvSpPr txBox="1"/>
          <p:nvPr>
            <p:ph idx="4" type="body"/>
          </p:nvPr>
        </p:nvSpPr>
        <p:spPr>
          <a:xfrm>
            <a:off x="21870325" y="11834740"/>
            <a:ext cx="18365898" cy="1740712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44" name="Google Shape;44;p8"/>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8"/>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8"/>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7" name="Shape 47"/>
        <p:cNvGrpSpPr/>
        <p:nvPr/>
      </p:nvGrpSpPr>
      <p:grpSpPr>
        <a:xfrm>
          <a:off x="0" y="0"/>
          <a:ext cx="0" cy="0"/>
          <a:chOff x="0" y="0"/>
          <a:chExt cx="0" cy="0"/>
        </a:xfrm>
      </p:grpSpPr>
      <p:sp>
        <p:nvSpPr>
          <p:cNvPr id="48" name="Google Shape;48;p9"/>
          <p:cNvSpPr txBox="1"/>
          <p:nvPr>
            <p:ph type="title"/>
          </p:nvPr>
        </p:nvSpPr>
        <p:spPr>
          <a:xfrm>
            <a:off x="2970044" y="1724969"/>
            <a:ext cx="37260550" cy="62623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9"/>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9"/>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9"/>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 name="Shape 52"/>
        <p:cNvGrpSpPr/>
        <p:nvPr/>
      </p:nvGrpSpPr>
      <p:grpSpPr>
        <a:xfrm>
          <a:off x="0" y="0"/>
          <a:ext cx="0" cy="0"/>
          <a:chOff x="0" y="0"/>
          <a:chExt cx="0" cy="0"/>
        </a:xfrm>
      </p:grpSpPr>
      <p:sp>
        <p:nvSpPr>
          <p:cNvPr id="53" name="Google Shape;53;p10"/>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0"/>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10"/>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1"/>
          <p:cNvSpPr txBox="1"/>
          <p:nvPr>
            <p:ph type="title"/>
          </p:nvPr>
        </p:nvSpPr>
        <p:spPr>
          <a:xfrm>
            <a:off x="2975671" y="2159952"/>
            <a:ext cx="13933330" cy="755983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5118"/>
              <a:buFont typeface="Calibri"/>
              <a:buNone/>
              <a:defRPr sz="1511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1"/>
          <p:cNvSpPr txBox="1"/>
          <p:nvPr>
            <p:ph idx="1" type="body"/>
          </p:nvPr>
        </p:nvSpPr>
        <p:spPr>
          <a:xfrm>
            <a:off x="18365898" y="4664905"/>
            <a:ext cx="21870323" cy="23024494"/>
          </a:xfrm>
          <a:prstGeom prst="rect">
            <a:avLst/>
          </a:prstGeom>
          <a:noFill/>
          <a:ln>
            <a:noFill/>
          </a:ln>
        </p:spPr>
        <p:txBody>
          <a:bodyPr anchorCtr="0" anchor="t" bIns="45700" lIns="91425" spcFirstLastPara="1" rIns="91425" wrap="square" tIns="45700">
            <a:normAutofit/>
          </a:bodyPr>
          <a:lstStyle>
            <a:lvl1pPr indent="-1188593" lvl="0" marL="457200" algn="l">
              <a:lnSpc>
                <a:spcPct val="90000"/>
              </a:lnSpc>
              <a:spcBef>
                <a:spcPts val="4724"/>
              </a:spcBef>
              <a:spcAft>
                <a:spcPts val="0"/>
              </a:spcAft>
              <a:buClr>
                <a:schemeClr val="dk1"/>
              </a:buClr>
              <a:buSzPts val="15118"/>
              <a:buChar char="•"/>
              <a:defRPr sz="15117"/>
            </a:lvl1pPr>
            <a:lvl2pPr indent="-1068578" lvl="1" marL="914400" algn="l">
              <a:lnSpc>
                <a:spcPct val="90000"/>
              </a:lnSpc>
              <a:spcBef>
                <a:spcPts val="2362"/>
              </a:spcBef>
              <a:spcAft>
                <a:spcPts val="0"/>
              </a:spcAft>
              <a:buClr>
                <a:schemeClr val="dk1"/>
              </a:buClr>
              <a:buSzPts val="13228"/>
              <a:buChar char="•"/>
              <a:defRPr sz="13228"/>
            </a:lvl2pPr>
            <a:lvl3pPr indent="-948563" lvl="2" marL="1371600" algn="l">
              <a:lnSpc>
                <a:spcPct val="90000"/>
              </a:lnSpc>
              <a:spcBef>
                <a:spcPts val="2362"/>
              </a:spcBef>
              <a:spcAft>
                <a:spcPts val="0"/>
              </a:spcAft>
              <a:buClr>
                <a:schemeClr val="dk1"/>
              </a:buClr>
              <a:buSzPts val="11338"/>
              <a:buChar char="•"/>
              <a:defRPr sz="11338"/>
            </a:lvl3pPr>
            <a:lvl4pPr indent="-828611" lvl="3" marL="1828800" algn="l">
              <a:lnSpc>
                <a:spcPct val="90000"/>
              </a:lnSpc>
              <a:spcBef>
                <a:spcPts val="2362"/>
              </a:spcBef>
              <a:spcAft>
                <a:spcPts val="0"/>
              </a:spcAft>
              <a:buClr>
                <a:schemeClr val="dk1"/>
              </a:buClr>
              <a:buSzPts val="9449"/>
              <a:buChar char="•"/>
              <a:defRPr sz="9449"/>
            </a:lvl4pPr>
            <a:lvl5pPr indent="-828611" lvl="4" marL="2286000" algn="l">
              <a:lnSpc>
                <a:spcPct val="90000"/>
              </a:lnSpc>
              <a:spcBef>
                <a:spcPts val="2362"/>
              </a:spcBef>
              <a:spcAft>
                <a:spcPts val="0"/>
              </a:spcAft>
              <a:buClr>
                <a:schemeClr val="dk1"/>
              </a:buClr>
              <a:buSzPts val="9449"/>
              <a:buChar char="•"/>
              <a:defRPr sz="9449"/>
            </a:lvl5pPr>
            <a:lvl6pPr indent="-828611" lvl="5" marL="2743200" algn="l">
              <a:lnSpc>
                <a:spcPct val="90000"/>
              </a:lnSpc>
              <a:spcBef>
                <a:spcPts val="2362"/>
              </a:spcBef>
              <a:spcAft>
                <a:spcPts val="0"/>
              </a:spcAft>
              <a:buClr>
                <a:schemeClr val="dk1"/>
              </a:buClr>
              <a:buSzPts val="9449"/>
              <a:buChar char="•"/>
              <a:defRPr sz="9449"/>
            </a:lvl6pPr>
            <a:lvl7pPr indent="-828611" lvl="6" marL="3200400" algn="l">
              <a:lnSpc>
                <a:spcPct val="90000"/>
              </a:lnSpc>
              <a:spcBef>
                <a:spcPts val="2362"/>
              </a:spcBef>
              <a:spcAft>
                <a:spcPts val="0"/>
              </a:spcAft>
              <a:buClr>
                <a:schemeClr val="dk1"/>
              </a:buClr>
              <a:buSzPts val="9449"/>
              <a:buChar char="•"/>
              <a:defRPr sz="9449"/>
            </a:lvl7pPr>
            <a:lvl8pPr indent="-828611" lvl="7" marL="3657600" algn="l">
              <a:lnSpc>
                <a:spcPct val="90000"/>
              </a:lnSpc>
              <a:spcBef>
                <a:spcPts val="2362"/>
              </a:spcBef>
              <a:spcAft>
                <a:spcPts val="0"/>
              </a:spcAft>
              <a:buClr>
                <a:schemeClr val="dk1"/>
              </a:buClr>
              <a:buSzPts val="9449"/>
              <a:buChar char="•"/>
              <a:defRPr sz="9449"/>
            </a:lvl8pPr>
            <a:lvl9pPr indent="-828611" lvl="8" marL="4114800" algn="l">
              <a:lnSpc>
                <a:spcPct val="90000"/>
              </a:lnSpc>
              <a:spcBef>
                <a:spcPts val="2362"/>
              </a:spcBef>
              <a:spcAft>
                <a:spcPts val="0"/>
              </a:spcAft>
              <a:buClr>
                <a:schemeClr val="dk1"/>
              </a:buClr>
              <a:buSzPts val="9449"/>
              <a:buChar char="•"/>
              <a:defRPr sz="9449"/>
            </a:lvl9pPr>
          </a:lstStyle>
          <a:p/>
        </p:txBody>
      </p:sp>
      <p:sp>
        <p:nvSpPr>
          <p:cNvPr id="59" name="Google Shape;59;p11"/>
          <p:cNvSpPr txBox="1"/>
          <p:nvPr>
            <p:ph idx="2" type="body"/>
          </p:nvPr>
        </p:nvSpPr>
        <p:spPr>
          <a:xfrm>
            <a:off x="2975671" y="9719786"/>
            <a:ext cx="13933330" cy="1800710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724"/>
              </a:spcBef>
              <a:spcAft>
                <a:spcPts val="0"/>
              </a:spcAft>
              <a:buClr>
                <a:schemeClr val="dk1"/>
              </a:buClr>
              <a:buSzPts val="7559"/>
              <a:buNone/>
              <a:defRPr sz="7558"/>
            </a:lvl1pPr>
            <a:lvl2pPr indent="-228600" lvl="1" marL="914400" algn="l">
              <a:lnSpc>
                <a:spcPct val="90000"/>
              </a:lnSpc>
              <a:spcBef>
                <a:spcPts val="2362"/>
              </a:spcBef>
              <a:spcAft>
                <a:spcPts val="0"/>
              </a:spcAft>
              <a:buClr>
                <a:schemeClr val="dk1"/>
              </a:buClr>
              <a:buSzPts val="6614"/>
              <a:buNone/>
              <a:defRPr sz="6614"/>
            </a:lvl2pPr>
            <a:lvl3pPr indent="-228600" lvl="2" marL="1371600" algn="l">
              <a:lnSpc>
                <a:spcPct val="90000"/>
              </a:lnSpc>
              <a:spcBef>
                <a:spcPts val="2362"/>
              </a:spcBef>
              <a:spcAft>
                <a:spcPts val="0"/>
              </a:spcAft>
              <a:buClr>
                <a:schemeClr val="dk1"/>
              </a:buClr>
              <a:buSzPts val="5669"/>
              <a:buNone/>
              <a:defRPr sz="5669"/>
            </a:lvl3pPr>
            <a:lvl4pPr indent="-228600" lvl="3" marL="1828800" algn="l">
              <a:lnSpc>
                <a:spcPct val="90000"/>
              </a:lnSpc>
              <a:spcBef>
                <a:spcPts val="2362"/>
              </a:spcBef>
              <a:spcAft>
                <a:spcPts val="0"/>
              </a:spcAft>
              <a:buClr>
                <a:schemeClr val="dk1"/>
              </a:buClr>
              <a:buSzPts val="4724"/>
              <a:buNone/>
              <a:defRPr sz="4724"/>
            </a:lvl4pPr>
            <a:lvl5pPr indent="-228600" lvl="4" marL="2286000" algn="l">
              <a:lnSpc>
                <a:spcPct val="90000"/>
              </a:lnSpc>
              <a:spcBef>
                <a:spcPts val="2362"/>
              </a:spcBef>
              <a:spcAft>
                <a:spcPts val="0"/>
              </a:spcAft>
              <a:buClr>
                <a:schemeClr val="dk1"/>
              </a:buClr>
              <a:buSzPts val="4724"/>
              <a:buNone/>
              <a:defRPr sz="4724"/>
            </a:lvl5pPr>
            <a:lvl6pPr indent="-228600" lvl="5" marL="2743200" algn="l">
              <a:lnSpc>
                <a:spcPct val="90000"/>
              </a:lnSpc>
              <a:spcBef>
                <a:spcPts val="2362"/>
              </a:spcBef>
              <a:spcAft>
                <a:spcPts val="0"/>
              </a:spcAft>
              <a:buClr>
                <a:schemeClr val="dk1"/>
              </a:buClr>
              <a:buSzPts val="4724"/>
              <a:buNone/>
              <a:defRPr sz="4724"/>
            </a:lvl6pPr>
            <a:lvl7pPr indent="-228600" lvl="6" marL="3200400" algn="l">
              <a:lnSpc>
                <a:spcPct val="90000"/>
              </a:lnSpc>
              <a:spcBef>
                <a:spcPts val="2362"/>
              </a:spcBef>
              <a:spcAft>
                <a:spcPts val="0"/>
              </a:spcAft>
              <a:buClr>
                <a:schemeClr val="dk1"/>
              </a:buClr>
              <a:buSzPts val="4724"/>
              <a:buNone/>
              <a:defRPr sz="4724"/>
            </a:lvl7pPr>
            <a:lvl8pPr indent="-228600" lvl="7" marL="3657600" algn="l">
              <a:lnSpc>
                <a:spcPct val="90000"/>
              </a:lnSpc>
              <a:spcBef>
                <a:spcPts val="2362"/>
              </a:spcBef>
              <a:spcAft>
                <a:spcPts val="0"/>
              </a:spcAft>
              <a:buClr>
                <a:schemeClr val="dk1"/>
              </a:buClr>
              <a:buSzPts val="4724"/>
              <a:buNone/>
              <a:defRPr sz="4724"/>
            </a:lvl8pPr>
            <a:lvl9pPr indent="-228600" lvl="8" marL="4114800" algn="l">
              <a:lnSpc>
                <a:spcPct val="90000"/>
              </a:lnSpc>
              <a:spcBef>
                <a:spcPts val="2362"/>
              </a:spcBef>
              <a:spcAft>
                <a:spcPts val="0"/>
              </a:spcAft>
              <a:buClr>
                <a:schemeClr val="dk1"/>
              </a:buClr>
              <a:buSzPts val="4724"/>
              <a:buNone/>
              <a:defRPr sz="4724"/>
            </a:lvl9pPr>
          </a:lstStyle>
          <a:p/>
        </p:txBody>
      </p:sp>
      <p:sp>
        <p:nvSpPr>
          <p:cNvPr id="60" name="Google Shape;60;p11"/>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1"/>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1"/>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jp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theme" Target="../theme/theme1.xml"/><Relationship Id="rId14" Type="http://schemas.openxmlformats.org/officeDocument/2006/relationships/slideLayout" Target="../slideLayouts/slideLayout1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2"/>
          <p:cNvSpPr txBox="1"/>
          <p:nvPr>
            <p:ph type="title"/>
          </p:nvPr>
        </p:nvSpPr>
        <p:spPr>
          <a:xfrm>
            <a:off x="2970044" y="1724969"/>
            <a:ext cx="37260550" cy="6262365"/>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20787"/>
              <a:buFont typeface="Calibri"/>
              <a:buNone/>
              <a:defRPr b="0" i="0" sz="20787"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
          <p:cNvSpPr txBox="1"/>
          <p:nvPr>
            <p:ph idx="1" type="body"/>
          </p:nvPr>
        </p:nvSpPr>
        <p:spPr>
          <a:xfrm>
            <a:off x="2970044" y="8624810"/>
            <a:ext cx="37260550" cy="20557051"/>
          </a:xfrm>
          <a:prstGeom prst="rect">
            <a:avLst/>
          </a:prstGeom>
          <a:noFill/>
          <a:ln>
            <a:noFill/>
          </a:ln>
        </p:spPr>
        <p:txBody>
          <a:bodyPr anchorCtr="0" anchor="t" bIns="45700" lIns="91425" spcFirstLastPara="1" rIns="91425" wrap="square" tIns="45700">
            <a:normAutofit/>
          </a:bodyPr>
          <a:lstStyle>
            <a:lvl1pPr indent="-1068578" lvl="0" marL="457200" marR="0" rtl="0" algn="l">
              <a:lnSpc>
                <a:spcPct val="90000"/>
              </a:lnSpc>
              <a:spcBef>
                <a:spcPts val="4724"/>
              </a:spcBef>
              <a:spcAft>
                <a:spcPts val="0"/>
              </a:spcAft>
              <a:buClr>
                <a:schemeClr val="dk1"/>
              </a:buClr>
              <a:buSzPts val="13228"/>
              <a:buFont typeface="Arial"/>
              <a:buChar char="•"/>
              <a:defRPr b="0" i="0" sz="13228" u="none" cap="none" strike="noStrike">
                <a:solidFill>
                  <a:schemeClr val="dk1"/>
                </a:solidFill>
                <a:latin typeface="Calibri"/>
                <a:ea typeface="Calibri"/>
                <a:cs typeface="Calibri"/>
                <a:sym typeface="Calibri"/>
              </a:defRPr>
            </a:lvl1pPr>
            <a:lvl2pPr indent="-948563" lvl="1" marL="914400" marR="0" rtl="0" algn="l">
              <a:lnSpc>
                <a:spcPct val="90000"/>
              </a:lnSpc>
              <a:spcBef>
                <a:spcPts val="2362"/>
              </a:spcBef>
              <a:spcAft>
                <a:spcPts val="0"/>
              </a:spcAft>
              <a:buClr>
                <a:schemeClr val="dk1"/>
              </a:buClr>
              <a:buSzPts val="11338"/>
              <a:buFont typeface="Arial"/>
              <a:buChar char="•"/>
              <a:defRPr b="0" i="0" sz="11338" u="none" cap="none" strike="noStrike">
                <a:solidFill>
                  <a:schemeClr val="dk1"/>
                </a:solidFill>
                <a:latin typeface="Calibri"/>
                <a:ea typeface="Calibri"/>
                <a:cs typeface="Calibri"/>
                <a:sym typeface="Calibri"/>
              </a:defRPr>
            </a:lvl2pPr>
            <a:lvl3pPr indent="-828611" lvl="2" marL="1371600" marR="0" rtl="0" algn="l">
              <a:lnSpc>
                <a:spcPct val="90000"/>
              </a:lnSpc>
              <a:spcBef>
                <a:spcPts val="2362"/>
              </a:spcBef>
              <a:spcAft>
                <a:spcPts val="0"/>
              </a:spcAft>
              <a:buClr>
                <a:schemeClr val="dk1"/>
              </a:buClr>
              <a:buSzPts val="9449"/>
              <a:buFont typeface="Arial"/>
              <a:buChar char="•"/>
              <a:defRPr b="0" i="0" sz="9449" u="none" cap="none" strike="noStrike">
                <a:solidFill>
                  <a:schemeClr val="dk1"/>
                </a:solidFill>
                <a:latin typeface="Calibri"/>
                <a:ea typeface="Calibri"/>
                <a:cs typeface="Calibri"/>
                <a:sym typeface="Calibri"/>
              </a:defRPr>
            </a:lvl3pPr>
            <a:lvl4pPr indent="-768604" lvl="3" marL="18288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4pPr>
            <a:lvl5pPr indent="-768604" lvl="4" marL="22860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5pPr>
            <a:lvl6pPr indent="-768604" lvl="5" marL="27432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6pPr>
            <a:lvl7pPr indent="-768604" lvl="6" marL="32004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7pPr>
            <a:lvl8pPr indent="-768604" lvl="7" marL="36576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8pPr>
            <a:lvl9pPr indent="-768603" lvl="8" marL="41148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5669"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5669"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5669" u="none" cap="none" strike="noStrike">
                <a:solidFill>
                  <a:srgbClr val="888888"/>
                </a:solidFill>
                <a:latin typeface="Calibri"/>
                <a:ea typeface="Calibri"/>
                <a:cs typeface="Calibri"/>
                <a:sym typeface="Calibri"/>
              </a:defRPr>
            </a:lvl1pPr>
            <a:lvl2pPr indent="0" lvl="1" marL="0" marR="0" rtl="0" algn="r">
              <a:spcBef>
                <a:spcPts val="0"/>
              </a:spcBef>
              <a:buNone/>
              <a:defRPr b="0" i="0" sz="5669" u="none" cap="none" strike="noStrike">
                <a:solidFill>
                  <a:srgbClr val="888888"/>
                </a:solidFill>
                <a:latin typeface="Calibri"/>
                <a:ea typeface="Calibri"/>
                <a:cs typeface="Calibri"/>
                <a:sym typeface="Calibri"/>
              </a:defRPr>
            </a:lvl2pPr>
            <a:lvl3pPr indent="0" lvl="2" marL="0" marR="0" rtl="0" algn="r">
              <a:spcBef>
                <a:spcPts val="0"/>
              </a:spcBef>
              <a:buNone/>
              <a:defRPr b="0" i="0" sz="5669" u="none" cap="none" strike="noStrike">
                <a:solidFill>
                  <a:srgbClr val="888888"/>
                </a:solidFill>
                <a:latin typeface="Calibri"/>
                <a:ea typeface="Calibri"/>
                <a:cs typeface="Calibri"/>
                <a:sym typeface="Calibri"/>
              </a:defRPr>
            </a:lvl3pPr>
            <a:lvl4pPr indent="0" lvl="3" marL="0" marR="0" rtl="0" algn="r">
              <a:spcBef>
                <a:spcPts val="0"/>
              </a:spcBef>
              <a:buNone/>
              <a:defRPr b="0" i="0" sz="5669" u="none" cap="none" strike="noStrike">
                <a:solidFill>
                  <a:srgbClr val="888888"/>
                </a:solidFill>
                <a:latin typeface="Calibri"/>
                <a:ea typeface="Calibri"/>
                <a:cs typeface="Calibri"/>
                <a:sym typeface="Calibri"/>
              </a:defRPr>
            </a:lvl4pPr>
            <a:lvl5pPr indent="0" lvl="4" marL="0" marR="0" rtl="0" algn="r">
              <a:spcBef>
                <a:spcPts val="0"/>
              </a:spcBef>
              <a:buNone/>
              <a:defRPr b="0" i="0" sz="5669" u="none" cap="none" strike="noStrike">
                <a:solidFill>
                  <a:srgbClr val="888888"/>
                </a:solidFill>
                <a:latin typeface="Calibri"/>
                <a:ea typeface="Calibri"/>
                <a:cs typeface="Calibri"/>
                <a:sym typeface="Calibri"/>
              </a:defRPr>
            </a:lvl5pPr>
            <a:lvl6pPr indent="0" lvl="5" marL="0" marR="0" rtl="0" algn="r">
              <a:spcBef>
                <a:spcPts val="0"/>
              </a:spcBef>
              <a:buNone/>
              <a:defRPr b="0" i="0" sz="5669" u="none" cap="none" strike="noStrike">
                <a:solidFill>
                  <a:srgbClr val="888888"/>
                </a:solidFill>
                <a:latin typeface="Calibri"/>
                <a:ea typeface="Calibri"/>
                <a:cs typeface="Calibri"/>
                <a:sym typeface="Calibri"/>
              </a:defRPr>
            </a:lvl6pPr>
            <a:lvl7pPr indent="0" lvl="6" marL="0" marR="0" rtl="0" algn="r">
              <a:spcBef>
                <a:spcPts val="0"/>
              </a:spcBef>
              <a:buNone/>
              <a:defRPr b="0" i="0" sz="5669" u="none" cap="none" strike="noStrike">
                <a:solidFill>
                  <a:srgbClr val="888888"/>
                </a:solidFill>
                <a:latin typeface="Calibri"/>
                <a:ea typeface="Calibri"/>
                <a:cs typeface="Calibri"/>
                <a:sym typeface="Calibri"/>
              </a:defRPr>
            </a:lvl7pPr>
            <a:lvl8pPr indent="0" lvl="7" marL="0" marR="0" rtl="0" algn="r">
              <a:spcBef>
                <a:spcPts val="0"/>
              </a:spcBef>
              <a:buNone/>
              <a:defRPr b="0" i="0" sz="5669" u="none" cap="none" strike="noStrike">
                <a:solidFill>
                  <a:srgbClr val="888888"/>
                </a:solidFill>
                <a:latin typeface="Calibri"/>
                <a:ea typeface="Calibri"/>
                <a:cs typeface="Calibri"/>
                <a:sym typeface="Calibri"/>
              </a:defRPr>
            </a:lvl8pPr>
            <a:lvl9pPr indent="0" lvl="8" marL="0" marR="0" rtl="0" algn="r">
              <a:spcBef>
                <a:spcPts val="0"/>
              </a:spcBef>
              <a:buNone/>
              <a:defRPr b="0" i="0" sz="5669"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id="11" name="Google Shape;11;p2"/>
          <p:cNvPicPr preferRelativeResize="0"/>
          <p:nvPr/>
        </p:nvPicPr>
        <p:blipFill rotWithShape="1">
          <a:blip r:embed="rId2">
            <a:alphaModFix/>
          </a:blip>
          <a:srcRect b="0" l="0" r="0" t="0"/>
          <a:stretch/>
        </p:blipFill>
        <p:spPr>
          <a:xfrm>
            <a:off x="1714501" y="644979"/>
            <a:ext cx="3486707" cy="56880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3.png"/><Relationship Id="rId10" Type="http://schemas.openxmlformats.org/officeDocument/2006/relationships/image" Target="../media/image4.png"/><Relationship Id="rId12"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email@my.uwi.edu" TargetMode="External"/><Relationship Id="rId4" Type="http://schemas.openxmlformats.org/officeDocument/2006/relationships/hyperlink" Target="mailto:supervisor@sta.uwi.edu" TargetMode="External"/><Relationship Id="rId9" Type="http://schemas.openxmlformats.org/officeDocument/2006/relationships/image" Target="../media/image5.png"/><Relationship Id="rId5" Type="http://schemas.openxmlformats.org/officeDocument/2006/relationships/hyperlink" Target="https://pubmed.ncbi.nlm.nih.gov/31324412/" TargetMode="External"/><Relationship Id="rId6" Type="http://schemas.openxmlformats.org/officeDocument/2006/relationships/hyperlink" Target="https://www.who.int/news/item/13-06-2016-voluntary-unpaid-blood-donations-must-increase-rapidly-tomeet-2020-goal" TargetMode="External"/><Relationship Id="rId7" Type="http://schemas.openxmlformats.org/officeDocument/2006/relationships/hyperlink" Target="http://dx.doi.org/10.1007/s11136-018-1986-1" TargetMode="External"/><Relationship Id="rId8"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E5CD"/>
        </a:solidFill>
      </p:bgPr>
    </p:bg>
    <p:spTree>
      <p:nvGrpSpPr>
        <p:cNvPr id="85" name="Shape 85"/>
        <p:cNvGrpSpPr/>
        <p:nvPr/>
      </p:nvGrpSpPr>
      <p:grpSpPr>
        <a:xfrm>
          <a:off x="0" y="0"/>
          <a:ext cx="0" cy="0"/>
          <a:chOff x="0" y="0"/>
          <a:chExt cx="0" cy="0"/>
        </a:xfrm>
      </p:grpSpPr>
      <p:sp>
        <p:nvSpPr>
          <p:cNvPr id="86" name="Google Shape;86;p1"/>
          <p:cNvSpPr txBox="1"/>
          <p:nvPr/>
        </p:nvSpPr>
        <p:spPr>
          <a:xfrm>
            <a:off x="4598725" y="1923974"/>
            <a:ext cx="34198500" cy="20307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C00000"/>
              </a:buClr>
              <a:buSzPts val="8800"/>
              <a:buFont typeface="Calibri"/>
              <a:buNone/>
            </a:pPr>
            <a:r>
              <a:rPr b="1" lang="en-US" sz="6000">
                <a:solidFill>
                  <a:srgbClr val="C00000"/>
                </a:solidFill>
                <a:latin typeface="Calibri"/>
                <a:ea typeface="Calibri"/>
                <a:cs typeface="Calibri"/>
                <a:sym typeface="Calibri"/>
              </a:rPr>
              <a:t>The Burden of Beta Thalassemia Major on Blood Banks at a Tertiary Institution in Trinidad and Tobago</a:t>
            </a:r>
            <a:endParaRPr b="0" i="0" sz="6000" u="none" cap="none" strike="noStrike">
              <a:solidFill>
                <a:srgbClr val="C00000"/>
              </a:solidFill>
              <a:latin typeface="Calibri"/>
              <a:ea typeface="Calibri"/>
              <a:cs typeface="Calibri"/>
              <a:sym typeface="Calibri"/>
            </a:endParaRPr>
          </a:p>
        </p:txBody>
      </p:sp>
      <p:sp>
        <p:nvSpPr>
          <p:cNvPr id="87" name="Google Shape;87;p1"/>
          <p:cNvSpPr txBox="1"/>
          <p:nvPr/>
        </p:nvSpPr>
        <p:spPr>
          <a:xfrm>
            <a:off x="3600775" y="3714975"/>
            <a:ext cx="35999100" cy="1939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1"/>
              </a:buClr>
              <a:buSzPts val="4800"/>
              <a:buFont typeface="Arial"/>
              <a:buNone/>
            </a:pPr>
            <a:r>
              <a:rPr b="1" lang="en-US" sz="4200">
                <a:solidFill>
                  <a:schemeClr val="dk1"/>
                </a:solidFill>
                <a:latin typeface="Calibri"/>
                <a:ea typeface="Calibri"/>
                <a:cs typeface="Calibri"/>
                <a:sym typeface="Calibri"/>
              </a:rPr>
              <a:t>Jethora Bailey, Josiann Baker-Rosaria, Saschim Balkaran, Navita Balkissoon, Cherisse Bando, Ariana Baptiste, Marie-Clarie Barcant, Miguel Basdeo,</a:t>
            </a:r>
            <a:endParaRPr b="1" sz="4200">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chemeClr val="dk1"/>
              </a:buClr>
              <a:buSzPts val="4800"/>
              <a:buFont typeface="Arial"/>
              <a:buNone/>
            </a:pPr>
            <a:r>
              <a:rPr b="1" lang="en-US" sz="4200">
                <a:solidFill>
                  <a:schemeClr val="dk1"/>
                </a:solidFill>
                <a:latin typeface="Calibri"/>
                <a:ea typeface="Calibri"/>
                <a:cs typeface="Calibri"/>
                <a:sym typeface="Calibri"/>
              </a:rPr>
              <a:t>Dr. Kenneth Charles.</a:t>
            </a:r>
            <a:endParaRPr b="1" sz="4200">
              <a:solidFill>
                <a:schemeClr val="dk1"/>
              </a:solidFill>
              <a:latin typeface="Calibri"/>
              <a:ea typeface="Calibri"/>
              <a:cs typeface="Calibri"/>
              <a:sym typeface="Calibri"/>
            </a:endParaRPr>
          </a:p>
          <a:p>
            <a:pPr indent="0" lvl="0" marL="0" marR="0" rtl="0" algn="ctr">
              <a:lnSpc>
                <a:spcPct val="100000"/>
              </a:lnSpc>
              <a:spcBef>
                <a:spcPts val="720"/>
              </a:spcBef>
              <a:spcAft>
                <a:spcPts val="0"/>
              </a:spcAft>
              <a:buClr>
                <a:schemeClr val="dk1"/>
              </a:buClr>
              <a:buSzPts val="3600"/>
              <a:buFont typeface="Arial"/>
              <a:buNone/>
            </a:pPr>
            <a:r>
              <a:rPr b="1" baseline="30000" i="0" lang="en-US" sz="3600" u="none" cap="none" strike="noStrike">
                <a:solidFill>
                  <a:schemeClr val="dk1"/>
                </a:solidFill>
                <a:latin typeface="Calibri"/>
                <a:ea typeface="Calibri"/>
                <a:cs typeface="Calibri"/>
                <a:sym typeface="Calibri"/>
              </a:rPr>
              <a:t>1</a:t>
            </a:r>
            <a:r>
              <a:rPr b="0" i="0" lang="en-US" sz="3600" u="none" cap="none" strike="noStrike">
                <a:solidFill>
                  <a:schemeClr val="dk1"/>
                </a:solidFill>
                <a:latin typeface="Calibri"/>
                <a:ea typeface="Calibri"/>
                <a:cs typeface="Calibri"/>
                <a:sym typeface="Calibri"/>
              </a:rPr>
              <a:t>Depar</a:t>
            </a:r>
            <a:r>
              <a:rPr b="0" i="0" lang="en-US" sz="3600" u="none" cap="none" strike="noStrike">
                <a:solidFill>
                  <a:schemeClr val="dk1"/>
                </a:solidFill>
                <a:latin typeface="Calibri"/>
                <a:ea typeface="Calibri"/>
                <a:cs typeface="Calibri"/>
                <a:sym typeface="Calibri"/>
              </a:rPr>
              <a:t>t</a:t>
            </a:r>
            <a:r>
              <a:rPr b="0" i="0" lang="en-US" sz="3600" u="none" cap="none" strike="noStrike">
                <a:solidFill>
                  <a:schemeClr val="dk1"/>
                </a:solidFill>
                <a:latin typeface="Calibri"/>
                <a:ea typeface="Calibri"/>
                <a:cs typeface="Calibri"/>
                <a:sym typeface="Calibri"/>
              </a:rPr>
              <a:t>ment of </a:t>
            </a:r>
            <a:r>
              <a:rPr lang="en-US" sz="3600">
                <a:solidFill>
                  <a:schemeClr val="dk1"/>
                </a:solidFill>
                <a:latin typeface="Calibri"/>
                <a:ea typeface="Calibri"/>
                <a:cs typeface="Calibri"/>
                <a:sym typeface="Calibri"/>
              </a:rPr>
              <a:t>Paraclinical Science, </a:t>
            </a:r>
            <a:r>
              <a:rPr b="0" i="0" lang="en-US" sz="3600" u="none" cap="none" strike="noStrike">
                <a:solidFill>
                  <a:schemeClr val="dk1"/>
                </a:solidFill>
                <a:latin typeface="Calibri"/>
                <a:ea typeface="Calibri"/>
                <a:cs typeface="Calibri"/>
                <a:sym typeface="Calibri"/>
              </a:rPr>
              <a:t>Faculty of Medical Sciences, The UWI </a:t>
            </a:r>
            <a:endParaRPr b="0" i="0" sz="3600" u="none" cap="none" strike="noStrike">
              <a:solidFill>
                <a:schemeClr val="dk1"/>
              </a:solidFill>
              <a:latin typeface="Calibri"/>
              <a:ea typeface="Calibri"/>
              <a:cs typeface="Calibri"/>
              <a:sym typeface="Calibri"/>
            </a:endParaRPr>
          </a:p>
        </p:txBody>
      </p:sp>
      <p:sp>
        <p:nvSpPr>
          <p:cNvPr id="88" name="Google Shape;88;p1"/>
          <p:cNvSpPr/>
          <p:nvPr/>
        </p:nvSpPr>
        <p:spPr>
          <a:xfrm>
            <a:off x="29114850" y="16531574"/>
            <a:ext cx="12600000" cy="8595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i="0" lang="en-US" sz="5000" u="none" cap="none" strike="noStrike">
                <a:solidFill>
                  <a:schemeClr val="lt1"/>
                </a:solidFill>
                <a:latin typeface="Calibri"/>
                <a:ea typeface="Calibri"/>
                <a:cs typeface="Calibri"/>
                <a:sym typeface="Calibri"/>
              </a:rPr>
              <a:t>Conclusion</a:t>
            </a:r>
            <a:endParaRPr sz="5000">
              <a:latin typeface="Calibri"/>
              <a:ea typeface="Calibri"/>
              <a:cs typeface="Calibri"/>
              <a:sym typeface="Calibri"/>
            </a:endParaRPr>
          </a:p>
        </p:txBody>
      </p:sp>
      <p:sp>
        <p:nvSpPr>
          <p:cNvPr id="89" name="Google Shape;89;p1"/>
          <p:cNvSpPr/>
          <p:nvPr/>
        </p:nvSpPr>
        <p:spPr>
          <a:xfrm>
            <a:off x="15397979" y="7259479"/>
            <a:ext cx="12600000" cy="859500"/>
          </a:xfrm>
          <a:prstGeom prst="rect">
            <a:avLst/>
          </a:prstGeom>
          <a:gradFill>
            <a:gsLst>
              <a:gs pos="0">
                <a:srgbClr val="1482A5"/>
              </a:gs>
              <a:gs pos="38000">
                <a:srgbClr val="1482A5"/>
              </a:gs>
              <a:gs pos="83000">
                <a:srgbClr val="1482A5"/>
              </a:gs>
              <a:gs pos="100000">
                <a:srgbClr val="1482A5"/>
              </a:gs>
            </a:gsLst>
            <a:lin ang="5400000" scaled="0"/>
          </a:gra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i="0" lang="en-US" sz="5000" u="none" cap="none" strike="noStrike">
                <a:solidFill>
                  <a:schemeClr val="lt1"/>
                </a:solidFill>
                <a:latin typeface="Calibri"/>
                <a:ea typeface="Calibri"/>
                <a:cs typeface="Calibri"/>
                <a:sym typeface="Calibri"/>
              </a:rPr>
              <a:t>Results</a:t>
            </a:r>
            <a:endParaRPr/>
          </a:p>
        </p:txBody>
      </p:sp>
      <p:sp>
        <p:nvSpPr>
          <p:cNvPr id="90" name="Google Shape;90;p1"/>
          <p:cNvSpPr txBox="1"/>
          <p:nvPr/>
        </p:nvSpPr>
        <p:spPr>
          <a:xfrm>
            <a:off x="29114850" y="17878925"/>
            <a:ext cx="12600000" cy="26781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800">
                <a:latin typeface="Garamond"/>
                <a:ea typeface="Garamond"/>
                <a:cs typeface="Garamond"/>
                <a:sym typeface="Garamond"/>
              </a:rPr>
              <a:t>BTM</a:t>
            </a:r>
            <a:r>
              <a:rPr lang="en-US" sz="2800">
                <a:latin typeface="Garamond"/>
                <a:ea typeface="Garamond"/>
                <a:cs typeface="Garamond"/>
                <a:sym typeface="Garamond"/>
              </a:rPr>
              <a:t> patients require regular adequate blood transfusions in order to survive and have a good quality of life. This reality also bleeds an already deprived blood bank at the EWMSC. Therefore, the </a:t>
            </a:r>
            <a:r>
              <a:rPr lang="en-US" sz="2800">
                <a:latin typeface="Garamond"/>
                <a:ea typeface="Garamond"/>
                <a:cs typeface="Garamond"/>
                <a:sym typeface="Garamond"/>
              </a:rPr>
              <a:t> lack of blood donations is one of the major contributing factors for the various health disorders experienced by </a:t>
            </a:r>
            <a:r>
              <a:rPr lang="en-US" sz="2800">
                <a:latin typeface="Garamond"/>
                <a:ea typeface="Garamond"/>
                <a:cs typeface="Garamond"/>
                <a:sym typeface="Garamond"/>
              </a:rPr>
              <a:t>BTM</a:t>
            </a:r>
            <a:r>
              <a:rPr lang="en-US" sz="2800">
                <a:latin typeface="Garamond"/>
                <a:ea typeface="Garamond"/>
                <a:cs typeface="Garamond"/>
                <a:sym typeface="Garamond"/>
              </a:rPr>
              <a:t> patients. The growing need for voluntary non-remunerated blood donors continues to be the major aim of the blood bank system of T&amp;T in order to help alleviate this burden. </a:t>
            </a:r>
            <a:endParaRPr sz="2800">
              <a:latin typeface="Garamond"/>
              <a:ea typeface="Garamond"/>
              <a:cs typeface="Garamond"/>
              <a:sym typeface="Garamond"/>
            </a:endParaRPr>
          </a:p>
        </p:txBody>
      </p:sp>
      <p:sp>
        <p:nvSpPr>
          <p:cNvPr id="91" name="Google Shape;91;p1"/>
          <p:cNvSpPr/>
          <p:nvPr/>
        </p:nvSpPr>
        <p:spPr>
          <a:xfrm>
            <a:off x="15104281" y="5715206"/>
            <a:ext cx="12992100" cy="584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3200" u="none" cap="none" strike="noStrike">
                <a:solidFill>
                  <a:schemeClr val="dk2"/>
                </a:solidFill>
                <a:latin typeface="Calibri"/>
                <a:ea typeface="Calibri"/>
                <a:cs typeface="Calibri"/>
                <a:sym typeface="Calibri"/>
              </a:rPr>
              <a:t>e: </a:t>
            </a:r>
            <a:r>
              <a:rPr lang="en-US" sz="3200" u="sng">
                <a:solidFill>
                  <a:schemeClr val="dk2"/>
                </a:solidFill>
                <a:latin typeface="Calibri"/>
                <a:ea typeface="Calibri"/>
                <a:cs typeface="Calibri"/>
                <a:sym typeface="Calibri"/>
              </a:rPr>
              <a:t>navita.balkissoon</a:t>
            </a:r>
            <a:r>
              <a:rPr b="0" i="0" lang="en-US" sz="3200" u="sng" cap="none" strike="noStrike">
                <a:solidFill>
                  <a:schemeClr val="dk2"/>
                </a:solidFill>
                <a:latin typeface="Calibri"/>
                <a:ea typeface="Calibri"/>
                <a:cs typeface="Calibri"/>
                <a:sym typeface="Calibri"/>
                <a:hlinkClick r:id="rId3">
                  <a:extLst>
                    <a:ext uri="{A12FA001-AC4F-418D-AE19-62706E023703}">
                      <ahyp:hlinkClr val="tx"/>
                    </a:ext>
                  </a:extLst>
                </a:hlinkClick>
              </a:rPr>
              <a:t>@my.uwi.edu</a:t>
            </a:r>
            <a:r>
              <a:rPr b="0" i="0" lang="en-US" sz="3200" u="sng" cap="none" strike="noStrike">
                <a:solidFill>
                  <a:schemeClr val="dk2"/>
                </a:solidFill>
                <a:latin typeface="Calibri"/>
                <a:ea typeface="Calibri"/>
                <a:cs typeface="Calibri"/>
                <a:sym typeface="Calibri"/>
              </a:rPr>
              <a:t>  </a:t>
            </a:r>
            <a:r>
              <a:rPr b="0" i="0" lang="en-US" sz="3200" u="none" cap="none" strike="noStrike">
                <a:solidFill>
                  <a:schemeClr val="dk2"/>
                </a:solidFill>
                <a:latin typeface="Calibri"/>
                <a:ea typeface="Calibri"/>
                <a:cs typeface="Calibri"/>
                <a:sym typeface="Calibri"/>
              </a:rPr>
              <a:t>  </a:t>
            </a:r>
            <a:r>
              <a:rPr lang="en-US" sz="3200" u="sng">
                <a:solidFill>
                  <a:schemeClr val="dk2"/>
                </a:solidFill>
                <a:latin typeface="Calibri"/>
                <a:ea typeface="Calibri"/>
                <a:cs typeface="Calibri"/>
                <a:sym typeface="Calibri"/>
              </a:rPr>
              <a:t>kenneth.charles</a:t>
            </a:r>
            <a:r>
              <a:rPr i="0" lang="en-US" sz="3200" u="sng" cap="none" strike="noStrike">
                <a:solidFill>
                  <a:schemeClr val="dk1"/>
                </a:solidFill>
                <a:latin typeface="Calibri"/>
                <a:ea typeface="Calibri"/>
                <a:cs typeface="Calibri"/>
                <a:sym typeface="Calibri"/>
                <a:hlinkClick r:id="rId4">
                  <a:extLst>
                    <a:ext uri="{A12FA001-AC4F-418D-AE19-62706E023703}">
                      <ahyp:hlinkClr val="tx"/>
                    </a:ext>
                  </a:extLst>
                </a:hlinkClick>
              </a:rPr>
              <a:t>@sta.uwi.edu</a:t>
            </a:r>
            <a:r>
              <a:rPr b="0" i="0" lang="en-US" sz="3200" u="sng" cap="none" strike="noStrike">
                <a:solidFill>
                  <a:schemeClr val="dk1"/>
                </a:solidFill>
                <a:latin typeface="Calibri"/>
                <a:ea typeface="Calibri"/>
                <a:cs typeface="Calibri"/>
                <a:sym typeface="Calibri"/>
              </a:rPr>
              <a:t> </a:t>
            </a:r>
            <a:endParaRPr sz="3200" u="sng">
              <a:solidFill>
                <a:schemeClr val="dk1"/>
              </a:solidFill>
              <a:latin typeface="Calibri"/>
              <a:ea typeface="Calibri"/>
              <a:cs typeface="Calibri"/>
              <a:sym typeface="Calibri"/>
            </a:endParaRPr>
          </a:p>
        </p:txBody>
      </p:sp>
      <p:sp>
        <p:nvSpPr>
          <p:cNvPr id="92" name="Google Shape;92;p1"/>
          <p:cNvSpPr/>
          <p:nvPr/>
        </p:nvSpPr>
        <p:spPr>
          <a:xfrm>
            <a:off x="29114850" y="21224177"/>
            <a:ext cx="12600000" cy="8841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lang="en-US" sz="5000" u="none">
                <a:solidFill>
                  <a:schemeClr val="lt1"/>
                </a:solidFill>
                <a:latin typeface="Calibri"/>
                <a:ea typeface="Calibri"/>
                <a:cs typeface="Calibri"/>
                <a:sym typeface="Calibri"/>
              </a:rPr>
              <a:t>References</a:t>
            </a:r>
            <a:endParaRPr sz="5000">
              <a:latin typeface="Calibri"/>
              <a:ea typeface="Calibri"/>
              <a:cs typeface="Calibri"/>
              <a:sym typeface="Calibri"/>
            </a:endParaRPr>
          </a:p>
        </p:txBody>
      </p:sp>
      <p:sp>
        <p:nvSpPr>
          <p:cNvPr id="93" name="Google Shape;93;p1"/>
          <p:cNvSpPr txBox="1"/>
          <p:nvPr/>
        </p:nvSpPr>
        <p:spPr>
          <a:xfrm>
            <a:off x="29114850" y="22318975"/>
            <a:ext cx="12600000" cy="5005500"/>
          </a:xfrm>
          <a:prstGeom prst="rect">
            <a:avLst/>
          </a:prstGeom>
          <a:noFill/>
          <a:ln>
            <a:noFill/>
          </a:ln>
        </p:spPr>
        <p:txBody>
          <a:bodyPr anchorCtr="0" anchor="t" bIns="45700" lIns="91425" spcFirstLastPara="1" rIns="91425" wrap="square" tIns="45700">
            <a:spAutoFit/>
          </a:bodyPr>
          <a:lstStyle/>
          <a:p>
            <a:pPr indent="-406400" lvl="0" marL="457200" marR="0" rtl="0" algn="l">
              <a:lnSpc>
                <a:spcPct val="95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Shah FT, Sayani F, Trompeter S, Drasar E, Piga A. Challenges of blood transfusions in β-thalassemia. Blood Rev [Internet]. 2019 [cited 2021 Oct 11];37(100588):100588. Available from: </a:t>
            </a:r>
            <a:r>
              <a:rPr lang="en-US" sz="2800" u="sng">
                <a:solidFill>
                  <a:schemeClr val="hlink"/>
                </a:solidFill>
                <a:latin typeface="Garamond"/>
                <a:ea typeface="Garamond"/>
                <a:cs typeface="Garamond"/>
                <a:sym typeface="Garamond"/>
                <a:hlinkClick r:id="rId5"/>
              </a:rPr>
              <a:t>https://pubmed.ncbi.nlm.nih.gov/31324412/</a:t>
            </a:r>
            <a:endParaRPr sz="2800">
              <a:solidFill>
                <a:schemeClr val="dk1"/>
              </a:solidFill>
              <a:latin typeface="Garamond"/>
              <a:ea typeface="Garamond"/>
              <a:cs typeface="Garamond"/>
              <a:sym typeface="Garamond"/>
            </a:endParaRPr>
          </a:p>
          <a:p>
            <a:pPr indent="-406400" lvl="0" marL="457200" marR="0" rtl="0" algn="l">
              <a:lnSpc>
                <a:spcPct val="95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WHO. Voluntary unpaid blood donations must increase rapidly to meet 2020 goal [Internet]. Who.int.[cited 2021 Oct 13]. Available from: </a:t>
            </a:r>
            <a:r>
              <a:rPr lang="en-US" sz="2800" u="sng">
                <a:solidFill>
                  <a:schemeClr val="hlink"/>
                </a:solidFill>
                <a:latin typeface="Garamond"/>
                <a:ea typeface="Garamond"/>
                <a:cs typeface="Garamond"/>
                <a:sym typeface="Garamond"/>
                <a:hlinkClick r:id="rId6"/>
              </a:rPr>
              <a:t>https://www.who.int/news/item/13-06-2016-voluntary-unpaid-blood-donations-must-increase-rapidly-tomeet-2020-goal</a:t>
            </a:r>
            <a:r>
              <a:rPr lang="en-US" sz="2800">
                <a:solidFill>
                  <a:schemeClr val="dk1"/>
                </a:solidFill>
                <a:latin typeface="Garamond"/>
                <a:ea typeface="Garamond"/>
                <a:cs typeface="Garamond"/>
                <a:sym typeface="Garamond"/>
              </a:rPr>
              <a:t> </a:t>
            </a:r>
            <a:endParaRPr sz="2800">
              <a:solidFill>
                <a:schemeClr val="dk1"/>
              </a:solidFill>
              <a:latin typeface="Garamond"/>
              <a:ea typeface="Garamond"/>
              <a:cs typeface="Garamond"/>
              <a:sym typeface="Garamond"/>
            </a:endParaRPr>
          </a:p>
          <a:p>
            <a:pPr indent="-406400" lvl="0" marL="457200" marR="0" rtl="0" algn="l">
              <a:lnSpc>
                <a:spcPct val="95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 Arian M, Mirmohammadkhani M, Ghorbani R, Soleimani M. Health-related quality of life (HRQoL) in beta-thalassemia major (β-TM) patients assessed by 36-item short form health survey (SF-36): a meta-analysis. Qual Life Res [Internet]. 2019;28(2):321–34. Available from: </a:t>
            </a:r>
            <a:r>
              <a:rPr lang="en-US" sz="2800" u="sng">
                <a:solidFill>
                  <a:schemeClr val="hlink"/>
                </a:solidFill>
                <a:latin typeface="Garamond"/>
                <a:ea typeface="Garamond"/>
                <a:cs typeface="Garamond"/>
                <a:sym typeface="Garamond"/>
                <a:hlinkClick r:id="rId7"/>
              </a:rPr>
              <a:t>http://dx.doi.org/10.1007/s11136-018-1986-1</a:t>
            </a:r>
            <a:r>
              <a:rPr lang="en-US" sz="2800">
                <a:solidFill>
                  <a:schemeClr val="dk1"/>
                </a:solidFill>
                <a:latin typeface="Garamond"/>
                <a:ea typeface="Garamond"/>
                <a:cs typeface="Garamond"/>
                <a:sym typeface="Garamond"/>
              </a:rPr>
              <a:t> </a:t>
            </a:r>
            <a:endParaRPr sz="2800">
              <a:latin typeface="Garamond"/>
              <a:ea typeface="Garamond"/>
              <a:cs typeface="Garamond"/>
              <a:sym typeface="Garamond"/>
            </a:endParaRPr>
          </a:p>
          <a:p>
            <a:pPr indent="0" lvl="0" marL="0" marR="0" rtl="0" algn="l">
              <a:lnSpc>
                <a:spcPct val="95000"/>
              </a:lnSpc>
              <a:spcBef>
                <a:spcPts val="0"/>
              </a:spcBef>
              <a:spcAft>
                <a:spcPts val="0"/>
              </a:spcAft>
              <a:buNone/>
            </a:pPr>
            <a:r>
              <a:rPr lang="en-US" sz="2800" u="none">
                <a:solidFill>
                  <a:schemeClr val="dk1"/>
                </a:solidFill>
                <a:latin typeface="Garamond"/>
                <a:ea typeface="Garamond"/>
                <a:cs typeface="Garamond"/>
                <a:sym typeface="Garamond"/>
              </a:rPr>
              <a:t> </a:t>
            </a:r>
            <a:endParaRPr sz="2800">
              <a:latin typeface="Garamond"/>
              <a:ea typeface="Garamond"/>
              <a:cs typeface="Garamond"/>
              <a:sym typeface="Garamond"/>
            </a:endParaRPr>
          </a:p>
        </p:txBody>
      </p:sp>
      <p:sp>
        <p:nvSpPr>
          <p:cNvPr id="94" name="Google Shape;94;p1"/>
          <p:cNvSpPr/>
          <p:nvPr/>
        </p:nvSpPr>
        <p:spPr>
          <a:xfrm>
            <a:off x="29114850" y="27852450"/>
            <a:ext cx="12600000" cy="9687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lang="en-US" sz="5000" u="none">
                <a:solidFill>
                  <a:schemeClr val="lt1"/>
                </a:solidFill>
                <a:latin typeface="Calibri"/>
                <a:ea typeface="Calibri"/>
                <a:cs typeface="Calibri"/>
                <a:sym typeface="Calibri"/>
              </a:rPr>
              <a:t>Acknowledgments</a:t>
            </a:r>
            <a:endParaRPr sz="5000"/>
          </a:p>
        </p:txBody>
      </p:sp>
      <p:sp>
        <p:nvSpPr>
          <p:cNvPr id="95" name="Google Shape;95;p1"/>
          <p:cNvSpPr txBox="1"/>
          <p:nvPr/>
        </p:nvSpPr>
        <p:spPr>
          <a:xfrm>
            <a:off x="29114850" y="29646025"/>
            <a:ext cx="12600000" cy="13854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1100"/>
              <a:buFont typeface="Arial"/>
              <a:buNone/>
            </a:pPr>
            <a:r>
              <a:rPr lang="en-US" sz="2800">
                <a:solidFill>
                  <a:schemeClr val="dk1"/>
                </a:solidFill>
                <a:latin typeface="Garamond"/>
                <a:ea typeface="Garamond"/>
                <a:cs typeface="Garamond"/>
                <a:sym typeface="Garamond"/>
              </a:rPr>
              <a:t>The group is eternally thankful to Dr. Kenneth Charles, Principal investigator and Ms. Marsha Ivey, Public Health instructor, for their continued guidance throughout this project. We also thank Dr.  Rykel Rojas for her assistance with data collection.</a:t>
            </a:r>
            <a:endParaRPr sz="2800">
              <a:solidFill>
                <a:schemeClr val="dk1"/>
              </a:solidFill>
              <a:latin typeface="Garamond"/>
              <a:ea typeface="Garamond"/>
              <a:cs typeface="Garamond"/>
              <a:sym typeface="Garamond"/>
            </a:endParaRPr>
          </a:p>
        </p:txBody>
      </p:sp>
      <p:sp>
        <p:nvSpPr>
          <p:cNvPr id="96" name="Google Shape;96;p1"/>
          <p:cNvSpPr/>
          <p:nvPr/>
        </p:nvSpPr>
        <p:spPr>
          <a:xfrm>
            <a:off x="1197029" y="17404739"/>
            <a:ext cx="12600000" cy="9687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lang="en-US" sz="5000" u="none">
                <a:solidFill>
                  <a:schemeClr val="lt1"/>
                </a:solidFill>
                <a:latin typeface="Calibri"/>
                <a:ea typeface="Calibri"/>
                <a:cs typeface="Calibri"/>
                <a:sym typeface="Calibri"/>
              </a:rPr>
              <a:t>Methodology</a:t>
            </a:r>
            <a:endParaRPr sz="5000">
              <a:latin typeface="Calibri"/>
              <a:ea typeface="Calibri"/>
              <a:cs typeface="Calibri"/>
              <a:sym typeface="Calibri"/>
            </a:endParaRPr>
          </a:p>
        </p:txBody>
      </p:sp>
      <p:sp>
        <p:nvSpPr>
          <p:cNvPr id="97" name="Google Shape;97;p1"/>
          <p:cNvSpPr/>
          <p:nvPr/>
        </p:nvSpPr>
        <p:spPr>
          <a:xfrm>
            <a:off x="1197029" y="7247238"/>
            <a:ext cx="12600000" cy="8841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lang="en-US" sz="5000" u="none">
                <a:solidFill>
                  <a:schemeClr val="lt1"/>
                </a:solidFill>
                <a:latin typeface="Calibri"/>
                <a:ea typeface="Calibri"/>
                <a:cs typeface="Calibri"/>
                <a:sym typeface="Calibri"/>
              </a:rPr>
              <a:t>Introduction</a:t>
            </a:r>
            <a:endParaRPr sz="5000">
              <a:latin typeface="Calibri"/>
              <a:ea typeface="Calibri"/>
              <a:cs typeface="Calibri"/>
              <a:sym typeface="Calibri"/>
            </a:endParaRPr>
          </a:p>
        </p:txBody>
      </p:sp>
      <p:sp>
        <p:nvSpPr>
          <p:cNvPr id="98" name="Google Shape;98;p1"/>
          <p:cNvSpPr txBox="1"/>
          <p:nvPr/>
        </p:nvSpPr>
        <p:spPr>
          <a:xfrm>
            <a:off x="1197025" y="8268950"/>
            <a:ext cx="12600000" cy="48333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800">
                <a:solidFill>
                  <a:schemeClr val="dk1"/>
                </a:solidFill>
                <a:latin typeface="Garamond"/>
                <a:ea typeface="Garamond"/>
                <a:cs typeface="Garamond"/>
                <a:sym typeface="Garamond"/>
              </a:rPr>
              <a:t>Beta Thalassemia Major (BTM) is a rare, life-threatening blood disease requiring frequent blood transfusions for survival. Affecting 1.5% of people worldwide, and approximately 0.0053% of Trinidad and Tobago’s (T&amp;T) population.</a:t>
            </a:r>
            <a:endParaRPr sz="2800">
              <a:solidFill>
                <a:schemeClr val="dk1"/>
              </a:solidFill>
              <a:latin typeface="Garamond"/>
              <a:ea typeface="Garamond"/>
              <a:cs typeface="Garamond"/>
              <a:sym typeface="Garamond"/>
            </a:endParaRPr>
          </a:p>
          <a:p>
            <a:pPr indent="0" lvl="0" marL="0" marR="0" rtl="0" algn="just">
              <a:spcBef>
                <a:spcPts val="0"/>
              </a:spcBef>
              <a:spcAft>
                <a:spcPts val="0"/>
              </a:spcAft>
              <a:buNone/>
            </a:pPr>
            <a:r>
              <a:t/>
            </a:r>
            <a:endParaRPr sz="2800">
              <a:solidFill>
                <a:schemeClr val="dk1"/>
              </a:solidFill>
              <a:latin typeface="Garamond"/>
              <a:ea typeface="Garamond"/>
              <a:cs typeface="Garamond"/>
              <a:sym typeface="Garamond"/>
            </a:endParaRPr>
          </a:p>
          <a:p>
            <a:pPr indent="0" lvl="0" marL="0" marR="0" rtl="0" algn="just">
              <a:spcBef>
                <a:spcPts val="0"/>
              </a:spcBef>
              <a:spcAft>
                <a:spcPts val="0"/>
              </a:spcAft>
              <a:buNone/>
            </a:pPr>
            <a:r>
              <a:rPr lang="en-US" sz="2800">
                <a:solidFill>
                  <a:schemeClr val="dk1"/>
                </a:solidFill>
                <a:latin typeface="Garamond"/>
                <a:ea typeface="Garamond"/>
                <a:cs typeface="Garamond"/>
                <a:sym typeface="Garamond"/>
              </a:rPr>
              <a:t>According to the ministry of health, a total of 20,000 units of blood are donated via Trinidad and Tobago’s 6 blood donation centres which is alarmingly low when compared to the World Health Organization‘s recommendation of 65,000 units for T&amp;T’s population. Furthermore, &gt;80% of these donations are replacements rather than voluntary non-remunerated ones. These statistics coupled with the fact that </a:t>
            </a:r>
            <a:r>
              <a:rPr lang="en-US" sz="2800">
                <a:solidFill>
                  <a:schemeClr val="dk1"/>
                </a:solidFill>
                <a:latin typeface="Garamond"/>
                <a:ea typeface="Garamond"/>
                <a:cs typeface="Garamond"/>
                <a:sym typeface="Garamond"/>
              </a:rPr>
              <a:t>BTM</a:t>
            </a:r>
            <a:r>
              <a:rPr lang="en-US" sz="2800">
                <a:solidFill>
                  <a:schemeClr val="dk1"/>
                </a:solidFill>
                <a:latin typeface="Garamond"/>
                <a:ea typeface="Garamond"/>
                <a:cs typeface="Garamond"/>
                <a:sym typeface="Garamond"/>
              </a:rPr>
              <a:t>  patients need transfusions every 2-4 weeks gives a clear picture of the burden of the disease.</a:t>
            </a:r>
            <a:endParaRPr b="0" sz="2800" u="none">
              <a:solidFill>
                <a:schemeClr val="dk1"/>
              </a:solidFill>
              <a:latin typeface="Libre Baskerville"/>
              <a:ea typeface="Libre Baskerville"/>
              <a:cs typeface="Libre Baskerville"/>
              <a:sym typeface="Libre Baskerville"/>
            </a:endParaRPr>
          </a:p>
        </p:txBody>
      </p:sp>
      <p:sp>
        <p:nvSpPr>
          <p:cNvPr id="99" name="Google Shape;99;p1"/>
          <p:cNvSpPr/>
          <p:nvPr/>
        </p:nvSpPr>
        <p:spPr>
          <a:xfrm>
            <a:off x="1197029" y="13648544"/>
            <a:ext cx="12600000" cy="8841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lang="en-US" sz="5000" u="none">
                <a:solidFill>
                  <a:schemeClr val="lt1"/>
                </a:solidFill>
                <a:latin typeface="Calibri"/>
                <a:ea typeface="Calibri"/>
                <a:cs typeface="Calibri"/>
                <a:sym typeface="Calibri"/>
              </a:rPr>
              <a:t>Objectives</a:t>
            </a:r>
            <a:endParaRPr sz="5000">
              <a:latin typeface="Calibri"/>
              <a:ea typeface="Calibri"/>
              <a:cs typeface="Calibri"/>
              <a:sym typeface="Calibri"/>
            </a:endParaRPr>
          </a:p>
        </p:txBody>
      </p:sp>
      <p:sp>
        <p:nvSpPr>
          <p:cNvPr id="100" name="Google Shape;100;p1"/>
          <p:cNvSpPr/>
          <p:nvPr/>
        </p:nvSpPr>
        <p:spPr>
          <a:xfrm>
            <a:off x="1197025" y="14759250"/>
            <a:ext cx="12600000" cy="2418900"/>
          </a:xfrm>
          <a:prstGeom prst="rect">
            <a:avLst/>
          </a:prstGeom>
          <a:noFill/>
          <a:ln>
            <a:noFill/>
          </a:ln>
        </p:spPr>
        <p:txBody>
          <a:bodyPr anchorCtr="0" anchor="t" bIns="45700" lIns="91425" spcFirstLastPara="1" rIns="91425" wrap="square" tIns="45700">
            <a:spAutoFit/>
          </a:bodyPr>
          <a:lstStyle/>
          <a:p>
            <a:pPr indent="-406400" lvl="0" marL="457200" marR="0" rtl="0" algn="just">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To assess the fraction of the blood donated that is allocated to the beta thalassemia major patients on Blood bank at the Eric Williams Medical Sciences Complex.</a:t>
            </a:r>
            <a:endParaRPr sz="2800">
              <a:solidFill>
                <a:schemeClr val="dk1"/>
              </a:solidFill>
              <a:latin typeface="Garamond"/>
              <a:ea typeface="Garamond"/>
              <a:cs typeface="Garamond"/>
              <a:sym typeface="Garamond"/>
            </a:endParaRPr>
          </a:p>
          <a:p>
            <a:pPr indent="-406400" lvl="0" marL="457200" marR="0" rtl="0" algn="just">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To assess the adequacy and management of blood donation in Eric Williams Medical Science Complex.</a:t>
            </a:r>
            <a:endParaRPr sz="2800">
              <a:solidFill>
                <a:schemeClr val="dk1"/>
              </a:solidFill>
              <a:latin typeface="Garamond"/>
              <a:ea typeface="Garamond"/>
              <a:cs typeface="Garamond"/>
              <a:sym typeface="Garamond"/>
            </a:endParaRPr>
          </a:p>
          <a:p>
            <a:pPr indent="0" lvl="0" marL="0" marR="0" rtl="0" algn="just">
              <a:spcBef>
                <a:spcPts val="0"/>
              </a:spcBef>
              <a:spcAft>
                <a:spcPts val="0"/>
              </a:spcAft>
              <a:buNone/>
            </a:pPr>
            <a:r>
              <a:t/>
            </a:r>
            <a:endParaRPr sz="2800">
              <a:solidFill>
                <a:schemeClr val="dk1"/>
              </a:solidFill>
              <a:latin typeface="Garamond"/>
              <a:ea typeface="Garamond"/>
              <a:cs typeface="Garamond"/>
              <a:sym typeface="Garamond"/>
            </a:endParaRPr>
          </a:p>
        </p:txBody>
      </p:sp>
      <p:sp>
        <p:nvSpPr>
          <p:cNvPr id="101" name="Google Shape;101;p1"/>
          <p:cNvSpPr/>
          <p:nvPr/>
        </p:nvSpPr>
        <p:spPr>
          <a:xfrm>
            <a:off x="29114841" y="7259023"/>
            <a:ext cx="12600000" cy="8604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lang="en-US" sz="5000" u="none">
                <a:solidFill>
                  <a:schemeClr val="lt1"/>
                </a:solidFill>
                <a:latin typeface="Calibri"/>
                <a:ea typeface="Calibri"/>
                <a:cs typeface="Calibri"/>
                <a:sym typeface="Calibri"/>
              </a:rPr>
              <a:t>Discussion</a:t>
            </a:r>
            <a:endParaRPr/>
          </a:p>
        </p:txBody>
      </p:sp>
      <p:sp>
        <p:nvSpPr>
          <p:cNvPr id="102" name="Google Shape;102;p1"/>
          <p:cNvSpPr txBox="1"/>
          <p:nvPr/>
        </p:nvSpPr>
        <p:spPr>
          <a:xfrm>
            <a:off x="29114841" y="8331081"/>
            <a:ext cx="12600000" cy="7419000"/>
          </a:xfrm>
          <a:prstGeom prst="rect">
            <a:avLst/>
          </a:prstGeom>
          <a:noFill/>
          <a:ln>
            <a:noFill/>
          </a:ln>
        </p:spPr>
        <p:txBody>
          <a:bodyPr anchorCtr="0" anchor="t" bIns="45700" lIns="91425" spcFirstLastPara="1" rIns="91425" wrap="square" tIns="45700">
            <a:spAutoFit/>
          </a:bodyPr>
          <a:lstStyle/>
          <a:p>
            <a:pPr indent="-406400" lvl="0" marL="457200" marR="0" rtl="0" algn="just">
              <a:lnSpc>
                <a:spcPct val="100000"/>
              </a:lnSpc>
              <a:spcBef>
                <a:spcPts val="240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11 </a:t>
            </a:r>
            <a:r>
              <a:rPr lang="en-US" sz="2800">
                <a:solidFill>
                  <a:schemeClr val="dk1"/>
                </a:solidFill>
                <a:latin typeface="Garamond"/>
                <a:ea typeface="Garamond"/>
                <a:cs typeface="Garamond"/>
                <a:sym typeface="Garamond"/>
              </a:rPr>
              <a:t>BTM adult</a:t>
            </a:r>
            <a:r>
              <a:rPr lang="en-US" sz="2800">
                <a:solidFill>
                  <a:schemeClr val="dk1"/>
                </a:solidFill>
                <a:latin typeface="Garamond"/>
                <a:ea typeface="Garamond"/>
                <a:cs typeface="Garamond"/>
                <a:sym typeface="Garamond"/>
              </a:rPr>
              <a:t> patients at the EWMSC received 2 units per month from the period 2016 - 2021 for their survival.</a:t>
            </a:r>
            <a:endParaRPr sz="2800">
              <a:solidFill>
                <a:schemeClr val="dk1"/>
              </a:solidFill>
              <a:latin typeface="Garamond"/>
              <a:ea typeface="Garamond"/>
              <a:cs typeface="Garamond"/>
              <a:sym typeface="Garamond"/>
            </a:endParaRPr>
          </a:p>
          <a:p>
            <a:pPr indent="-406400" lvl="0" marL="457200" marR="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With adequate blood transfusions, the complications which most of the patients experienced associated with </a:t>
            </a:r>
            <a:r>
              <a:rPr lang="en-US" sz="2800">
                <a:solidFill>
                  <a:schemeClr val="dk1"/>
                </a:solidFill>
                <a:latin typeface="Garamond"/>
                <a:ea typeface="Garamond"/>
                <a:cs typeface="Garamond"/>
                <a:sym typeface="Garamond"/>
              </a:rPr>
              <a:t>BTM</a:t>
            </a:r>
            <a:r>
              <a:rPr lang="en-US" sz="2800">
                <a:solidFill>
                  <a:schemeClr val="dk1"/>
                </a:solidFill>
                <a:latin typeface="Garamond"/>
                <a:ea typeface="Garamond"/>
                <a:cs typeface="Garamond"/>
                <a:sym typeface="Garamond"/>
              </a:rPr>
              <a:t> can be avoided. </a:t>
            </a:r>
            <a:endParaRPr sz="2800">
              <a:solidFill>
                <a:schemeClr val="dk1"/>
              </a:solidFill>
              <a:latin typeface="Garamond"/>
              <a:ea typeface="Garamond"/>
              <a:cs typeface="Garamond"/>
              <a:sym typeface="Garamond"/>
            </a:endParaRPr>
          </a:p>
          <a:p>
            <a:pPr indent="-406400" lvl="0" marL="457200" marR="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B</a:t>
            </a:r>
            <a:r>
              <a:rPr lang="en-US" sz="2800">
                <a:solidFill>
                  <a:schemeClr val="dk1"/>
                </a:solidFill>
                <a:latin typeface="Garamond"/>
                <a:ea typeface="Garamond"/>
                <a:cs typeface="Garamond"/>
                <a:sym typeface="Garamond"/>
              </a:rPr>
              <a:t>eing of East Indian (81.2%) and mixed (18.2%) ethnicity may have predisposed them to inheriting </a:t>
            </a:r>
            <a:r>
              <a:rPr lang="en-US" sz="2800">
                <a:solidFill>
                  <a:schemeClr val="dk1"/>
                </a:solidFill>
                <a:latin typeface="Garamond"/>
                <a:ea typeface="Garamond"/>
                <a:cs typeface="Garamond"/>
                <a:sym typeface="Garamond"/>
              </a:rPr>
              <a:t>BTM while age, residence and gender had no role.</a:t>
            </a:r>
            <a:endParaRPr sz="2800">
              <a:solidFill>
                <a:schemeClr val="dk1"/>
              </a:solidFill>
              <a:latin typeface="Garamond"/>
              <a:ea typeface="Garamond"/>
              <a:cs typeface="Garamond"/>
              <a:sym typeface="Garamond"/>
            </a:endParaRPr>
          </a:p>
          <a:p>
            <a:pPr indent="-406400" lvl="0" marL="457200" marR="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Screening for </a:t>
            </a:r>
            <a:r>
              <a:rPr lang="en-US" sz="2800">
                <a:solidFill>
                  <a:schemeClr val="dk1"/>
                </a:solidFill>
                <a:latin typeface="Garamond"/>
                <a:ea typeface="Garamond"/>
                <a:cs typeface="Garamond"/>
                <a:sym typeface="Garamond"/>
              </a:rPr>
              <a:t>BTM</a:t>
            </a:r>
            <a:r>
              <a:rPr lang="en-US" sz="2800">
                <a:solidFill>
                  <a:schemeClr val="dk1"/>
                </a:solidFill>
                <a:latin typeface="Garamond"/>
                <a:ea typeface="Garamond"/>
                <a:cs typeface="Garamond"/>
                <a:sym typeface="Garamond"/>
              </a:rPr>
              <a:t> trait can help monitor, trace and reduce </a:t>
            </a:r>
            <a:r>
              <a:rPr lang="en-US" sz="2800">
                <a:solidFill>
                  <a:schemeClr val="dk1"/>
                </a:solidFill>
                <a:latin typeface="Garamond"/>
                <a:ea typeface="Garamond"/>
                <a:cs typeface="Garamond"/>
                <a:sym typeface="Garamond"/>
              </a:rPr>
              <a:t>BTM’s</a:t>
            </a:r>
            <a:r>
              <a:rPr lang="en-US" sz="2800">
                <a:solidFill>
                  <a:schemeClr val="dk1"/>
                </a:solidFill>
                <a:latin typeface="Garamond"/>
                <a:ea typeface="Garamond"/>
                <a:cs typeface="Garamond"/>
                <a:sym typeface="Garamond"/>
              </a:rPr>
              <a:t> prevalence. </a:t>
            </a:r>
            <a:endParaRPr sz="2800">
              <a:solidFill>
                <a:schemeClr val="dk1"/>
              </a:solidFill>
              <a:latin typeface="Garamond"/>
              <a:ea typeface="Garamond"/>
              <a:cs typeface="Garamond"/>
              <a:sym typeface="Garamond"/>
            </a:endParaRPr>
          </a:p>
          <a:p>
            <a:pPr indent="-406400" lvl="0" marL="457200" marR="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Pre-tx Hb was found on average to be 7.16 g/dL (normal ⩾ 9 g/dL) which highlights the under-transfusions of these patients leading to abnormalities associated with this chronic anaemia.</a:t>
            </a:r>
            <a:endParaRPr sz="2800">
              <a:solidFill>
                <a:schemeClr val="dk1"/>
              </a:solidFill>
              <a:latin typeface="Garamond"/>
              <a:ea typeface="Garamond"/>
              <a:cs typeface="Garamond"/>
              <a:sym typeface="Garamond"/>
            </a:endParaRPr>
          </a:p>
          <a:p>
            <a:pPr indent="-406400" lvl="0" marL="45720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Bone marrow transplantation has proven to be the only cure for BTM, however, due to lack of knowledge and availability of bone marrow donors, blood transfusions and iron chelation therapy (ICT) have become the primary forms of treatment in T&amp;T.</a:t>
            </a:r>
            <a:endParaRPr sz="2800">
              <a:solidFill>
                <a:schemeClr val="dk1"/>
              </a:solidFill>
              <a:latin typeface="Garamond"/>
              <a:ea typeface="Garamond"/>
              <a:cs typeface="Garamond"/>
              <a:sym typeface="Garamond"/>
            </a:endParaRPr>
          </a:p>
          <a:p>
            <a:pPr indent="-406400" lvl="0" marL="457200" marR="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Serum ferritin levels were significantly elevated despite ICT which contributed to iron overload seen in </a:t>
            </a:r>
            <a:r>
              <a:rPr lang="en-US" sz="2800">
                <a:solidFill>
                  <a:schemeClr val="dk1"/>
                </a:solidFill>
                <a:latin typeface="Garamond"/>
                <a:ea typeface="Garamond"/>
                <a:cs typeface="Garamond"/>
                <a:sym typeface="Garamond"/>
              </a:rPr>
              <a:t>BTM.</a:t>
            </a:r>
            <a:endParaRPr sz="2800">
              <a:solidFill>
                <a:schemeClr val="dk1"/>
              </a:solidFill>
              <a:latin typeface="Garamond"/>
              <a:ea typeface="Garamond"/>
              <a:cs typeface="Garamond"/>
              <a:sym typeface="Garamond"/>
            </a:endParaRPr>
          </a:p>
          <a:p>
            <a:pPr indent="-406400" lvl="0" marL="457200" marR="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Under-transfusion and iron overload have persisted within these patients which calls for new, efficacious treatments to reduce blood transfusions.</a:t>
            </a:r>
            <a:endParaRPr sz="2800">
              <a:solidFill>
                <a:schemeClr val="dk1"/>
              </a:solidFill>
              <a:latin typeface="Garamond"/>
              <a:ea typeface="Garamond"/>
              <a:cs typeface="Garamond"/>
              <a:sym typeface="Garamond"/>
            </a:endParaRPr>
          </a:p>
        </p:txBody>
      </p:sp>
      <p:sp>
        <p:nvSpPr>
          <p:cNvPr id="103" name="Google Shape;103;p1"/>
          <p:cNvSpPr txBox="1"/>
          <p:nvPr/>
        </p:nvSpPr>
        <p:spPr>
          <a:xfrm>
            <a:off x="37261800" y="1676400"/>
            <a:ext cx="4991100" cy="401840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504">
                <a:solidFill>
                  <a:schemeClr val="dk1"/>
                </a:solidFill>
                <a:latin typeface="Calibri"/>
                <a:ea typeface="Calibri"/>
                <a:cs typeface="Calibri"/>
                <a:sym typeface="Calibri"/>
              </a:rPr>
              <a:t>Your</a:t>
            </a:r>
            <a:endParaRPr/>
          </a:p>
          <a:p>
            <a:pPr indent="0" lvl="0" marL="0" marR="0" rtl="0" algn="ctr">
              <a:spcBef>
                <a:spcPts val="0"/>
              </a:spcBef>
              <a:spcAft>
                <a:spcPts val="0"/>
              </a:spcAft>
              <a:buNone/>
            </a:pPr>
            <a:r>
              <a:rPr lang="en-US" sz="8504">
                <a:solidFill>
                  <a:schemeClr val="dk1"/>
                </a:solidFill>
                <a:latin typeface="Calibri"/>
                <a:ea typeface="Calibri"/>
                <a:cs typeface="Calibri"/>
                <a:sym typeface="Calibri"/>
              </a:rPr>
              <a:t>Group </a:t>
            </a:r>
            <a:endParaRPr/>
          </a:p>
          <a:p>
            <a:pPr indent="0" lvl="0" marL="0" marR="0" rtl="0" algn="ctr">
              <a:spcBef>
                <a:spcPts val="0"/>
              </a:spcBef>
              <a:spcAft>
                <a:spcPts val="0"/>
              </a:spcAft>
              <a:buNone/>
            </a:pPr>
            <a:r>
              <a:rPr lang="en-US" sz="8504">
                <a:solidFill>
                  <a:schemeClr val="dk1"/>
                </a:solidFill>
                <a:latin typeface="Calibri"/>
                <a:ea typeface="Calibri"/>
                <a:cs typeface="Calibri"/>
                <a:sym typeface="Calibri"/>
              </a:rPr>
              <a:t>LOGO</a:t>
            </a:r>
            <a:endParaRPr sz="8504">
              <a:solidFill>
                <a:schemeClr val="dk1"/>
              </a:solidFill>
              <a:latin typeface="Calibri"/>
              <a:ea typeface="Calibri"/>
              <a:cs typeface="Calibri"/>
              <a:sym typeface="Calibri"/>
            </a:endParaRPr>
          </a:p>
        </p:txBody>
      </p:sp>
      <p:sp>
        <p:nvSpPr>
          <p:cNvPr id="104" name="Google Shape;104;p1"/>
          <p:cNvSpPr txBox="1"/>
          <p:nvPr/>
        </p:nvSpPr>
        <p:spPr>
          <a:xfrm>
            <a:off x="1368479" y="18869527"/>
            <a:ext cx="12600000" cy="7696200"/>
          </a:xfrm>
          <a:prstGeom prst="rect">
            <a:avLst/>
          </a:prstGeom>
          <a:noFill/>
          <a:ln>
            <a:noFill/>
          </a:ln>
        </p:spPr>
        <p:txBody>
          <a:bodyPr anchorCtr="0" anchor="t" bIns="45700" lIns="91425" spcFirstLastPara="1" rIns="91425" wrap="square" tIns="45700">
            <a:noAutofit/>
          </a:bodyPr>
          <a:lstStyle/>
          <a:p>
            <a:pPr indent="-406400" lvl="0" marL="914400" rtl="0" algn="just">
              <a:lnSpc>
                <a:spcPct val="100000"/>
              </a:lnSpc>
              <a:spcBef>
                <a:spcPts val="2400"/>
              </a:spcBef>
              <a:spcAft>
                <a:spcPts val="0"/>
              </a:spcAft>
              <a:buSzPts val="2800"/>
              <a:buFont typeface="Garamond"/>
              <a:buChar char="●"/>
            </a:pPr>
            <a:r>
              <a:rPr lang="en-US" sz="2800">
                <a:latin typeface="Garamond"/>
                <a:ea typeface="Garamond"/>
                <a:cs typeface="Garamond"/>
                <a:sym typeface="Garamond"/>
              </a:rPr>
              <a:t>C</a:t>
            </a:r>
            <a:r>
              <a:rPr lang="en-US" sz="2800">
                <a:latin typeface="Garamond"/>
                <a:ea typeface="Garamond"/>
                <a:cs typeface="Garamond"/>
                <a:sym typeface="Garamond"/>
              </a:rPr>
              <a:t>linical audit conducted at EWMSC from May 11th-26th 2022</a:t>
            </a:r>
            <a:endParaRPr sz="2800">
              <a:latin typeface="Garamond"/>
              <a:ea typeface="Garamond"/>
              <a:cs typeface="Garamond"/>
              <a:sym typeface="Garamond"/>
            </a:endParaRPr>
          </a:p>
          <a:p>
            <a:pPr indent="-406400" lvl="0" marL="914400" marR="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Questionnaires with information sourced from the EWMSC records  from the medical records of 11 BTM patients </a:t>
            </a:r>
            <a:r>
              <a:rPr lang="en-US" sz="2800">
                <a:solidFill>
                  <a:schemeClr val="dk1"/>
                </a:solidFill>
                <a:latin typeface="Garamond"/>
                <a:ea typeface="Garamond"/>
                <a:cs typeface="Garamond"/>
                <a:sym typeface="Garamond"/>
              </a:rPr>
              <a:t>(period Jan 2016 - Dec 2021)</a:t>
            </a:r>
            <a:endParaRPr sz="2800">
              <a:solidFill>
                <a:schemeClr val="dk1"/>
              </a:solidFill>
              <a:latin typeface="Garamond"/>
              <a:ea typeface="Garamond"/>
              <a:cs typeface="Garamond"/>
              <a:sym typeface="Garamond"/>
            </a:endParaRPr>
          </a:p>
          <a:p>
            <a:pPr indent="-406400" lvl="0" marL="914400" marR="0" rtl="0" algn="just">
              <a:lnSpc>
                <a:spcPct val="100000"/>
              </a:lnSpc>
              <a:spcBef>
                <a:spcPts val="100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 Study p</a:t>
            </a:r>
            <a:r>
              <a:rPr lang="en-US" sz="2800">
                <a:solidFill>
                  <a:schemeClr val="dk1"/>
                </a:solidFill>
                <a:latin typeface="Garamond"/>
                <a:ea typeface="Garamond"/>
                <a:cs typeface="Garamond"/>
                <a:sym typeface="Garamond"/>
              </a:rPr>
              <a:t>opulation - all BTM patients in T&amp;T</a:t>
            </a:r>
            <a:endParaRPr sz="2800">
              <a:solidFill>
                <a:schemeClr val="dk1"/>
              </a:solidFill>
              <a:latin typeface="Garamond"/>
              <a:ea typeface="Garamond"/>
              <a:cs typeface="Garamond"/>
              <a:sym typeface="Garamond"/>
            </a:endParaRPr>
          </a:p>
          <a:p>
            <a:pPr indent="-406400" lvl="0" marL="914400" marR="0" rtl="0" algn="just">
              <a:lnSpc>
                <a:spcPct val="100000"/>
              </a:lnSpc>
              <a:spcBef>
                <a:spcPts val="100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Study sample - all BTM patients who are treated at EWMSC</a:t>
            </a:r>
            <a:endParaRPr sz="2800">
              <a:solidFill>
                <a:schemeClr val="dk1"/>
              </a:solidFill>
              <a:latin typeface="Garamond"/>
              <a:ea typeface="Garamond"/>
              <a:cs typeface="Garamond"/>
              <a:sym typeface="Garamond"/>
            </a:endParaRPr>
          </a:p>
          <a:p>
            <a:pPr indent="-406400" lvl="0" marL="914400" marR="0" rtl="0" algn="just">
              <a:spcBef>
                <a:spcPts val="100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Inclusion </a:t>
            </a:r>
            <a:r>
              <a:rPr lang="en-US" sz="2800">
                <a:solidFill>
                  <a:schemeClr val="dk1"/>
                </a:solidFill>
                <a:latin typeface="Garamond"/>
                <a:ea typeface="Garamond"/>
                <a:cs typeface="Garamond"/>
                <a:sym typeface="Garamond"/>
              </a:rPr>
              <a:t>criteria</a:t>
            </a:r>
            <a:r>
              <a:rPr lang="en-US" sz="2800">
                <a:solidFill>
                  <a:schemeClr val="dk1"/>
                </a:solidFill>
                <a:latin typeface="Garamond"/>
                <a:ea typeface="Garamond"/>
                <a:cs typeface="Garamond"/>
                <a:sym typeface="Garamond"/>
              </a:rPr>
              <a:t> - Adult patients diagnosed with BTM at EWMSC. </a:t>
            </a:r>
            <a:endParaRPr sz="2800">
              <a:solidFill>
                <a:schemeClr val="dk1"/>
              </a:solidFill>
              <a:latin typeface="Garamond"/>
              <a:ea typeface="Garamond"/>
              <a:cs typeface="Garamond"/>
              <a:sym typeface="Garamond"/>
            </a:endParaRPr>
          </a:p>
          <a:p>
            <a:pPr indent="-406400" lvl="0" marL="914400" marR="0" rtl="0" algn="just">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Exclusion criteria - Patients diagnosed with Beta Thalassemia Minor and Intermedia at EWMSC.</a:t>
            </a:r>
            <a:endParaRPr sz="2800">
              <a:solidFill>
                <a:schemeClr val="dk1"/>
              </a:solidFill>
              <a:latin typeface="Garamond"/>
              <a:ea typeface="Garamond"/>
              <a:cs typeface="Garamond"/>
              <a:sym typeface="Garamond"/>
            </a:endParaRPr>
          </a:p>
          <a:p>
            <a:pPr indent="-406400" lvl="0" marL="914400" marR="0" rtl="0" algn="just">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Ethical consideration - UWI/NCRHA </a:t>
            </a:r>
            <a:r>
              <a:rPr lang="en-US" sz="2800">
                <a:solidFill>
                  <a:schemeClr val="dk1"/>
                </a:solidFill>
                <a:latin typeface="Garamond"/>
                <a:ea typeface="Garamond"/>
                <a:cs typeface="Garamond"/>
                <a:sym typeface="Garamond"/>
              </a:rPr>
              <a:t>approval.</a:t>
            </a:r>
            <a:endParaRPr sz="2800">
              <a:solidFill>
                <a:schemeClr val="dk1"/>
              </a:solidFill>
              <a:latin typeface="Garamond"/>
              <a:ea typeface="Garamond"/>
              <a:cs typeface="Garamond"/>
              <a:sym typeface="Garamond"/>
            </a:endParaRPr>
          </a:p>
          <a:p>
            <a:pPr indent="-406400" lvl="0" marL="914400" marR="0" rtl="0" algn="just">
              <a:spcBef>
                <a:spcPts val="0"/>
              </a:spcBef>
              <a:spcAft>
                <a:spcPts val="0"/>
              </a:spcAft>
              <a:buClr>
                <a:schemeClr val="dk1"/>
              </a:buClr>
              <a:buSzPts val="2800"/>
              <a:buFont typeface="Times New Roman"/>
              <a:buChar char="●"/>
            </a:pPr>
            <a:r>
              <a:rPr lang="en-US" sz="2800">
                <a:solidFill>
                  <a:schemeClr val="dk1"/>
                </a:solidFill>
                <a:latin typeface="Garamond"/>
                <a:ea typeface="Garamond"/>
                <a:cs typeface="Garamond"/>
                <a:sym typeface="Garamond"/>
              </a:rPr>
              <a:t>Statistical Analysis - Social Sciences (SPSS) software for data analysis. Evaluated using Chi-square analysis and logistic regression</a:t>
            </a:r>
            <a:endParaRPr sz="2800">
              <a:solidFill>
                <a:schemeClr val="dk1"/>
              </a:solidFill>
              <a:latin typeface="Garamond"/>
              <a:ea typeface="Garamond"/>
              <a:cs typeface="Garamond"/>
              <a:sym typeface="Garamond"/>
            </a:endParaRPr>
          </a:p>
        </p:txBody>
      </p:sp>
      <p:cxnSp>
        <p:nvCxnSpPr>
          <p:cNvPr id="105" name="Google Shape;105;p1"/>
          <p:cNvCxnSpPr/>
          <p:nvPr/>
        </p:nvCxnSpPr>
        <p:spPr>
          <a:xfrm>
            <a:off x="-9" y="6527800"/>
            <a:ext cx="41699100" cy="0"/>
          </a:xfrm>
          <a:prstGeom prst="straightConnector1">
            <a:avLst/>
          </a:prstGeom>
          <a:noFill/>
          <a:ln cap="flat" cmpd="sng" w="9525">
            <a:solidFill>
              <a:schemeClr val="accent1"/>
            </a:solidFill>
            <a:prstDash val="solid"/>
            <a:miter lim="800000"/>
            <a:headEnd len="sm" w="sm" type="none"/>
            <a:tailEnd len="sm" w="sm" type="none"/>
          </a:ln>
        </p:spPr>
      </p:cxnSp>
      <p:pic>
        <p:nvPicPr>
          <p:cNvPr id="106" name="Google Shape;106;p1"/>
          <p:cNvPicPr preferRelativeResize="0"/>
          <p:nvPr/>
        </p:nvPicPr>
        <p:blipFill rotWithShape="1">
          <a:blip r:embed="rId8">
            <a:alphaModFix/>
          </a:blip>
          <a:srcRect b="0" l="13093" r="12423" t="0"/>
          <a:stretch/>
        </p:blipFill>
        <p:spPr>
          <a:xfrm>
            <a:off x="37840550" y="840900"/>
            <a:ext cx="3874300" cy="5646551"/>
          </a:xfrm>
          <a:prstGeom prst="rect">
            <a:avLst/>
          </a:prstGeom>
          <a:noFill/>
          <a:ln>
            <a:noFill/>
          </a:ln>
        </p:spPr>
      </p:pic>
      <p:pic>
        <p:nvPicPr>
          <p:cNvPr id="107" name="Google Shape;107;p1"/>
          <p:cNvPicPr preferRelativeResize="0"/>
          <p:nvPr/>
        </p:nvPicPr>
        <p:blipFill>
          <a:blip r:embed="rId9">
            <a:alphaModFix/>
          </a:blip>
          <a:stretch>
            <a:fillRect/>
          </a:stretch>
        </p:blipFill>
        <p:spPr>
          <a:xfrm>
            <a:off x="15397975" y="9829912"/>
            <a:ext cx="6243999" cy="4746900"/>
          </a:xfrm>
          <a:prstGeom prst="rect">
            <a:avLst/>
          </a:prstGeom>
          <a:noFill/>
          <a:ln>
            <a:noFill/>
          </a:ln>
        </p:spPr>
      </p:pic>
      <p:sp>
        <p:nvSpPr>
          <p:cNvPr id="108" name="Google Shape;108;p1"/>
          <p:cNvSpPr/>
          <p:nvPr/>
        </p:nvSpPr>
        <p:spPr>
          <a:xfrm>
            <a:off x="21823450" y="25180250"/>
            <a:ext cx="4991100" cy="4833300"/>
          </a:xfrm>
          <a:prstGeom prst="rect">
            <a:avLst/>
          </a:prstGeom>
          <a:noFill/>
          <a:ln>
            <a:noFill/>
          </a:ln>
        </p:spPr>
        <p:txBody>
          <a:bodyPr anchorCtr="0" anchor="t" bIns="45700" lIns="91425" spcFirstLastPara="1" rIns="91425" wrap="square" tIns="45700">
            <a:noAutofit/>
          </a:bodyPr>
          <a:lstStyle/>
          <a:p>
            <a:pPr indent="0" lvl="0" marL="0" marR="0" rtl="0" algn="just">
              <a:spcBef>
                <a:spcPts val="0"/>
              </a:spcBef>
              <a:spcAft>
                <a:spcPts val="0"/>
              </a:spcAft>
              <a:buNone/>
            </a:pPr>
            <a:r>
              <a:rPr lang="en-US" sz="2800">
                <a:solidFill>
                  <a:schemeClr val="dk1"/>
                </a:solidFill>
                <a:latin typeface="Garamond"/>
                <a:ea typeface="Garamond"/>
                <a:cs typeface="Garamond"/>
                <a:sym typeface="Garamond"/>
              </a:rPr>
              <a:t>NOTEWORTHY FINDINGS</a:t>
            </a:r>
            <a:endParaRPr sz="2800">
              <a:solidFill>
                <a:schemeClr val="dk1"/>
              </a:solidFill>
              <a:latin typeface="Garamond"/>
              <a:ea typeface="Garamond"/>
              <a:cs typeface="Garamond"/>
              <a:sym typeface="Garamond"/>
            </a:endParaRPr>
          </a:p>
          <a:p>
            <a:pPr indent="-406400" lvl="0" marL="457200" marR="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27.27% reporte</a:t>
            </a:r>
            <a:r>
              <a:rPr lang="en-US" sz="2800">
                <a:solidFill>
                  <a:schemeClr val="dk1"/>
                </a:solidFill>
                <a:latin typeface="Garamond"/>
                <a:ea typeface="Garamond"/>
                <a:cs typeface="Garamond"/>
                <a:sym typeface="Garamond"/>
              </a:rPr>
              <a:t>d having</a:t>
            </a:r>
            <a:r>
              <a:rPr lang="en-US" sz="2800">
                <a:solidFill>
                  <a:schemeClr val="dk1"/>
                </a:solidFill>
                <a:latin typeface="Garamond"/>
                <a:ea typeface="Garamond"/>
                <a:cs typeface="Garamond"/>
                <a:sym typeface="Garamond"/>
              </a:rPr>
              <a:t> skeletal abnormalities</a:t>
            </a:r>
            <a:endParaRPr sz="2800">
              <a:solidFill>
                <a:schemeClr val="dk1"/>
              </a:solidFill>
              <a:latin typeface="Garamond"/>
              <a:ea typeface="Garamond"/>
              <a:cs typeface="Garamond"/>
              <a:sym typeface="Garamond"/>
            </a:endParaRPr>
          </a:p>
          <a:p>
            <a:pPr indent="-406400" lvl="0" marL="457200" marR="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63.3% of patients have splenomegaly and  45.5% had a </a:t>
            </a:r>
            <a:r>
              <a:rPr lang="en-US" sz="2800">
                <a:solidFill>
                  <a:schemeClr val="dk1"/>
                </a:solidFill>
                <a:latin typeface="Garamond"/>
                <a:ea typeface="Garamond"/>
                <a:cs typeface="Garamond"/>
                <a:sym typeface="Garamond"/>
              </a:rPr>
              <a:t>s</a:t>
            </a:r>
            <a:r>
              <a:rPr lang="en-US" sz="2800">
                <a:solidFill>
                  <a:schemeClr val="dk1"/>
                </a:solidFill>
                <a:latin typeface="Garamond"/>
                <a:ea typeface="Garamond"/>
                <a:cs typeface="Garamond"/>
                <a:sym typeface="Garamond"/>
              </a:rPr>
              <a:t>plenectomy</a:t>
            </a:r>
            <a:endParaRPr sz="2800">
              <a:solidFill>
                <a:schemeClr val="dk1"/>
              </a:solidFill>
              <a:latin typeface="Garamond"/>
              <a:ea typeface="Garamond"/>
              <a:cs typeface="Garamond"/>
              <a:sym typeface="Garamond"/>
            </a:endParaRPr>
          </a:p>
          <a:p>
            <a:pPr indent="-406400" lvl="0" marL="457200" marR="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All the patients had high serum ferritin levels</a:t>
            </a:r>
            <a:endParaRPr sz="2800">
              <a:solidFill>
                <a:schemeClr val="dk1"/>
              </a:solidFill>
              <a:latin typeface="Garamond"/>
              <a:ea typeface="Garamond"/>
              <a:cs typeface="Garamond"/>
              <a:sym typeface="Garamond"/>
            </a:endParaRPr>
          </a:p>
          <a:p>
            <a:pPr indent="-406400" lvl="0" marL="457200" marR="0" rtl="0" algn="just">
              <a:lnSpc>
                <a:spcPct val="100000"/>
              </a:lnSpc>
              <a:spcBef>
                <a:spcPts val="0"/>
              </a:spcBef>
              <a:spcAft>
                <a:spcPts val="0"/>
              </a:spcAft>
              <a:buClr>
                <a:schemeClr val="dk1"/>
              </a:buClr>
              <a:buSzPts val="2800"/>
              <a:buFont typeface="Garamond"/>
              <a:buChar char="●"/>
            </a:pPr>
            <a:r>
              <a:rPr lang="en-US" sz="2800">
                <a:solidFill>
                  <a:schemeClr val="dk1"/>
                </a:solidFill>
                <a:latin typeface="Garamond"/>
                <a:ea typeface="Garamond"/>
                <a:cs typeface="Garamond"/>
                <a:sym typeface="Garamond"/>
              </a:rPr>
              <a:t>90.9% of patients had low pre-treatment Hb concentrations</a:t>
            </a:r>
            <a:endParaRPr sz="2800">
              <a:solidFill>
                <a:schemeClr val="dk1"/>
              </a:solidFill>
              <a:latin typeface="Garamond"/>
              <a:ea typeface="Garamond"/>
              <a:cs typeface="Garamond"/>
              <a:sym typeface="Garamond"/>
            </a:endParaRPr>
          </a:p>
          <a:p>
            <a:pPr indent="0" lvl="0" marL="0" marR="0" rtl="0" algn="just">
              <a:lnSpc>
                <a:spcPct val="100000"/>
              </a:lnSpc>
              <a:spcBef>
                <a:spcPts val="0"/>
              </a:spcBef>
              <a:spcAft>
                <a:spcPts val="0"/>
              </a:spcAft>
              <a:buNone/>
            </a:pPr>
            <a:r>
              <a:t/>
            </a:r>
            <a:endParaRPr sz="3000">
              <a:solidFill>
                <a:schemeClr val="dk1"/>
              </a:solidFill>
              <a:latin typeface="Garamond"/>
              <a:ea typeface="Garamond"/>
              <a:cs typeface="Garamond"/>
              <a:sym typeface="Garamond"/>
            </a:endParaRPr>
          </a:p>
        </p:txBody>
      </p:sp>
      <p:pic>
        <p:nvPicPr>
          <p:cNvPr id="109" name="Google Shape;109;p1"/>
          <p:cNvPicPr preferRelativeResize="0"/>
          <p:nvPr/>
        </p:nvPicPr>
        <p:blipFill>
          <a:blip r:embed="rId10">
            <a:alphaModFix/>
          </a:blip>
          <a:stretch>
            <a:fillRect/>
          </a:stretch>
        </p:blipFill>
        <p:spPr>
          <a:xfrm>
            <a:off x="15398000" y="17878925"/>
            <a:ext cx="6244000" cy="5530525"/>
          </a:xfrm>
          <a:prstGeom prst="rect">
            <a:avLst/>
          </a:prstGeom>
          <a:noFill/>
          <a:ln>
            <a:noFill/>
          </a:ln>
        </p:spPr>
      </p:pic>
      <p:pic>
        <p:nvPicPr>
          <p:cNvPr id="110" name="Google Shape;110;p1"/>
          <p:cNvPicPr preferRelativeResize="0"/>
          <p:nvPr/>
        </p:nvPicPr>
        <p:blipFill>
          <a:blip r:embed="rId11">
            <a:alphaModFix/>
          </a:blip>
          <a:stretch>
            <a:fillRect/>
          </a:stretch>
        </p:blipFill>
        <p:spPr>
          <a:xfrm>
            <a:off x="22256413" y="9672762"/>
            <a:ext cx="6244000" cy="4833300"/>
          </a:xfrm>
          <a:prstGeom prst="rect">
            <a:avLst/>
          </a:prstGeom>
          <a:noFill/>
          <a:ln>
            <a:noFill/>
          </a:ln>
        </p:spPr>
      </p:pic>
      <p:pic>
        <p:nvPicPr>
          <p:cNvPr id="111" name="Google Shape;111;p1"/>
          <p:cNvPicPr preferRelativeResize="0"/>
          <p:nvPr/>
        </p:nvPicPr>
        <p:blipFill>
          <a:blip r:embed="rId12">
            <a:alphaModFix/>
          </a:blip>
          <a:stretch>
            <a:fillRect/>
          </a:stretch>
        </p:blipFill>
        <p:spPr>
          <a:xfrm>
            <a:off x="22326138" y="17878925"/>
            <a:ext cx="6104550" cy="55305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2019-03-14T15:14:46Z</dcterms:created>
  <dc:creator>Marsha Ivey</dc:creator>
</cp:coreProperties>
</file>