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3"/>
  </p:sldMasterIdLst>
  <p:notesMasterIdLst>
    <p:notesMasterId r:id="rId4"/>
  </p:notesMasterIdLst>
  <p:sldIdLst>
    <p:sldId id="256" r:id="rId5"/>
  </p:sldIdLst>
  <p:sldSz cy="32399275" cx="43200625"/>
  <p:notesSz cx="6858000" cy="9144000"/>
  <p:embeddedFontLst>
    <p:embeddedFont>
      <p:font typeface="Garamond"/>
      <p:regular r:id="rId6"/>
      <p:bold r:id="rId7"/>
      <p:italic r:id="rId8"/>
      <p:boldItalic r:id="rId9"/>
    </p:embeddedFont>
    <p:embeddedFont>
      <p:font typeface="Libre Baskerville"/>
      <p:regular r:id="rId10"/>
      <p:bold r:id="rId11"/>
      <p:italic r:id="rId1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font" Target="fonts/LibreBaskerville-bold.fntdata"/><Relationship Id="rId10" Type="http://schemas.openxmlformats.org/officeDocument/2006/relationships/font" Target="fonts/LibreBaskerville-regular.fntdata"/><Relationship Id="rId12" Type="http://schemas.openxmlformats.org/officeDocument/2006/relationships/font" Target="fonts/LibreBaskerville-italic.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font" Target="fonts/Garamond-boldItalic.fntdata"/><Relationship Id="rId5" Type="http://schemas.openxmlformats.org/officeDocument/2006/relationships/slide" Target="slides/slide1.xml"/><Relationship Id="rId6" Type="http://schemas.openxmlformats.org/officeDocument/2006/relationships/font" Target="fonts/Garamond-regular.fntdata"/><Relationship Id="rId7" Type="http://schemas.openxmlformats.org/officeDocument/2006/relationships/font" Target="fonts/Garamond-bold.fntdata"/><Relationship Id="rId8" Type="http://schemas.openxmlformats.org/officeDocument/2006/relationships/font" Target="fonts/Garamon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spTree>
      <p:nvGrpSpPr>
        <p:cNvPr id="12" name="Shape 12"/>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3" name="Shape 63"/>
        <p:cNvGrpSpPr/>
        <p:nvPr/>
      </p:nvGrpSpPr>
      <p:grpSpPr>
        <a:xfrm>
          <a:off x="0" y="0"/>
          <a:ext cx="0" cy="0"/>
          <a:chOff x="0" y="0"/>
          <a:chExt cx="0" cy="0"/>
        </a:xfrm>
      </p:grpSpPr>
      <p:sp>
        <p:nvSpPr>
          <p:cNvPr id="64" name="Google Shape;64;p11"/>
          <p:cNvSpPr txBox="1"/>
          <p:nvPr>
            <p:ph type="title"/>
          </p:nvPr>
        </p:nvSpPr>
        <p:spPr>
          <a:xfrm>
            <a:off x="2975671" y="2159952"/>
            <a:ext cx="13933330" cy="755983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5118"/>
              <a:buFont typeface="Calibri"/>
              <a:buNone/>
              <a:defRPr sz="1511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5" name="Google Shape;65;p11"/>
          <p:cNvSpPr/>
          <p:nvPr>
            <p:ph idx="2" type="pic"/>
          </p:nvPr>
        </p:nvSpPr>
        <p:spPr>
          <a:xfrm>
            <a:off x="18365898" y="4664905"/>
            <a:ext cx="21870323" cy="23024494"/>
          </a:xfrm>
          <a:prstGeom prst="rect">
            <a:avLst/>
          </a:prstGeom>
          <a:noFill/>
          <a:ln>
            <a:noFill/>
          </a:ln>
        </p:spPr>
      </p:sp>
      <p:sp>
        <p:nvSpPr>
          <p:cNvPr id="66" name="Google Shape;66;p11"/>
          <p:cNvSpPr txBox="1"/>
          <p:nvPr>
            <p:ph idx="1" type="body"/>
          </p:nvPr>
        </p:nvSpPr>
        <p:spPr>
          <a:xfrm>
            <a:off x="2975671" y="9719786"/>
            <a:ext cx="13933330" cy="1800710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7559"/>
              <a:buNone/>
              <a:defRPr sz="7558"/>
            </a:lvl1pPr>
            <a:lvl2pPr indent="-228600" lvl="1" marL="914400" algn="l">
              <a:lnSpc>
                <a:spcPct val="90000"/>
              </a:lnSpc>
              <a:spcBef>
                <a:spcPts val="2362"/>
              </a:spcBef>
              <a:spcAft>
                <a:spcPts val="0"/>
              </a:spcAft>
              <a:buClr>
                <a:schemeClr val="dk1"/>
              </a:buClr>
              <a:buSzPts val="6614"/>
              <a:buNone/>
              <a:defRPr sz="6614"/>
            </a:lvl2pPr>
            <a:lvl3pPr indent="-228600" lvl="2" marL="1371600" algn="l">
              <a:lnSpc>
                <a:spcPct val="90000"/>
              </a:lnSpc>
              <a:spcBef>
                <a:spcPts val="2362"/>
              </a:spcBef>
              <a:spcAft>
                <a:spcPts val="0"/>
              </a:spcAft>
              <a:buClr>
                <a:schemeClr val="dk1"/>
              </a:buClr>
              <a:buSzPts val="5669"/>
              <a:buNone/>
              <a:defRPr sz="5669"/>
            </a:lvl3pPr>
            <a:lvl4pPr indent="-228600" lvl="3" marL="1828800" algn="l">
              <a:lnSpc>
                <a:spcPct val="90000"/>
              </a:lnSpc>
              <a:spcBef>
                <a:spcPts val="2362"/>
              </a:spcBef>
              <a:spcAft>
                <a:spcPts val="0"/>
              </a:spcAft>
              <a:buClr>
                <a:schemeClr val="dk1"/>
              </a:buClr>
              <a:buSzPts val="4724"/>
              <a:buNone/>
              <a:defRPr sz="4724"/>
            </a:lvl4pPr>
            <a:lvl5pPr indent="-228600" lvl="4" marL="2286000" algn="l">
              <a:lnSpc>
                <a:spcPct val="90000"/>
              </a:lnSpc>
              <a:spcBef>
                <a:spcPts val="2362"/>
              </a:spcBef>
              <a:spcAft>
                <a:spcPts val="0"/>
              </a:spcAft>
              <a:buClr>
                <a:schemeClr val="dk1"/>
              </a:buClr>
              <a:buSzPts val="4724"/>
              <a:buNone/>
              <a:defRPr sz="4724"/>
            </a:lvl5pPr>
            <a:lvl6pPr indent="-228600" lvl="5" marL="2743200" algn="l">
              <a:lnSpc>
                <a:spcPct val="90000"/>
              </a:lnSpc>
              <a:spcBef>
                <a:spcPts val="2362"/>
              </a:spcBef>
              <a:spcAft>
                <a:spcPts val="0"/>
              </a:spcAft>
              <a:buClr>
                <a:schemeClr val="dk1"/>
              </a:buClr>
              <a:buSzPts val="4724"/>
              <a:buNone/>
              <a:defRPr sz="4724"/>
            </a:lvl6pPr>
            <a:lvl7pPr indent="-228600" lvl="6" marL="3200400" algn="l">
              <a:lnSpc>
                <a:spcPct val="90000"/>
              </a:lnSpc>
              <a:spcBef>
                <a:spcPts val="2362"/>
              </a:spcBef>
              <a:spcAft>
                <a:spcPts val="0"/>
              </a:spcAft>
              <a:buClr>
                <a:schemeClr val="dk1"/>
              </a:buClr>
              <a:buSzPts val="4724"/>
              <a:buNone/>
              <a:defRPr sz="4724"/>
            </a:lvl7pPr>
            <a:lvl8pPr indent="-228600" lvl="7" marL="3657600" algn="l">
              <a:lnSpc>
                <a:spcPct val="90000"/>
              </a:lnSpc>
              <a:spcBef>
                <a:spcPts val="2362"/>
              </a:spcBef>
              <a:spcAft>
                <a:spcPts val="0"/>
              </a:spcAft>
              <a:buClr>
                <a:schemeClr val="dk1"/>
              </a:buClr>
              <a:buSzPts val="4724"/>
              <a:buNone/>
              <a:defRPr sz="4724"/>
            </a:lvl8pPr>
            <a:lvl9pPr indent="-228600" lvl="8" marL="4114800" algn="l">
              <a:lnSpc>
                <a:spcPct val="90000"/>
              </a:lnSpc>
              <a:spcBef>
                <a:spcPts val="2362"/>
              </a:spcBef>
              <a:spcAft>
                <a:spcPts val="0"/>
              </a:spcAft>
              <a:buClr>
                <a:schemeClr val="dk1"/>
              </a:buClr>
              <a:buSzPts val="4724"/>
              <a:buNone/>
              <a:defRPr sz="4724"/>
            </a:lvl9pPr>
          </a:lstStyle>
          <a:p/>
        </p:txBody>
      </p:sp>
      <p:sp>
        <p:nvSpPr>
          <p:cNvPr id="67" name="Google Shape;67;p11"/>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8" name="Google Shape;68;p11"/>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1"/>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0" name="Shape 70"/>
        <p:cNvGrpSpPr/>
        <p:nvPr/>
      </p:nvGrpSpPr>
      <p:grpSpPr>
        <a:xfrm>
          <a:off x="0" y="0"/>
          <a:ext cx="0" cy="0"/>
          <a:chOff x="0" y="0"/>
          <a:chExt cx="0" cy="0"/>
        </a:xfrm>
      </p:grpSpPr>
      <p:sp>
        <p:nvSpPr>
          <p:cNvPr id="71" name="Google Shape;71;p12"/>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2" name="Google Shape;72;p12"/>
          <p:cNvSpPr txBox="1"/>
          <p:nvPr>
            <p:ph idx="1" type="body"/>
          </p:nvPr>
        </p:nvSpPr>
        <p:spPr>
          <a:xfrm rot="5400000">
            <a:off x="11321794" y="273061"/>
            <a:ext cx="20557051" cy="3726055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73" name="Google Shape;73;p12"/>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2"/>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2"/>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6" name="Shape 76"/>
        <p:cNvGrpSpPr/>
        <p:nvPr/>
      </p:nvGrpSpPr>
      <p:grpSpPr>
        <a:xfrm>
          <a:off x="0" y="0"/>
          <a:ext cx="0" cy="0"/>
          <a:chOff x="0" y="0"/>
          <a:chExt cx="0" cy="0"/>
        </a:xfrm>
      </p:grpSpPr>
      <p:sp>
        <p:nvSpPr>
          <p:cNvPr id="77" name="Google Shape;77;p13"/>
          <p:cNvSpPr txBox="1"/>
          <p:nvPr>
            <p:ph type="title"/>
          </p:nvPr>
        </p:nvSpPr>
        <p:spPr>
          <a:xfrm rot="5400000">
            <a:off x="21844579" y="10795842"/>
            <a:ext cx="27456899" cy="931513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8" name="Google Shape;78;p13"/>
          <p:cNvSpPr txBox="1"/>
          <p:nvPr>
            <p:ph idx="1" type="body"/>
          </p:nvPr>
        </p:nvSpPr>
        <p:spPr>
          <a:xfrm rot="5400000">
            <a:off x="2944299" y="1750709"/>
            <a:ext cx="27456899" cy="27405405"/>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79" name="Google Shape;79;p13"/>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3"/>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3"/>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3" name="Shape 13"/>
        <p:cNvGrpSpPr/>
        <p:nvPr/>
      </p:nvGrpSpPr>
      <p:grpSpPr>
        <a:xfrm>
          <a:off x="0" y="0"/>
          <a:ext cx="0" cy="0"/>
          <a:chOff x="0" y="0"/>
          <a:chExt cx="0" cy="0"/>
        </a:xfrm>
      </p:grpSpPr>
      <p:sp>
        <p:nvSpPr>
          <p:cNvPr id="14" name="Google Shape;14;p3"/>
          <p:cNvSpPr txBox="1"/>
          <p:nvPr>
            <p:ph type="ctrTitle"/>
          </p:nvPr>
        </p:nvSpPr>
        <p:spPr>
          <a:xfrm>
            <a:off x="3240048" y="5302386"/>
            <a:ext cx="36720542" cy="11279752"/>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28346"/>
              <a:buFont typeface="Calibri"/>
              <a:buNone/>
              <a:defRPr sz="2834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 name="Google Shape;15;p3"/>
          <p:cNvSpPr txBox="1"/>
          <p:nvPr>
            <p:ph idx="1" type="subTitle"/>
          </p:nvPr>
        </p:nvSpPr>
        <p:spPr>
          <a:xfrm>
            <a:off x="5400080" y="17017128"/>
            <a:ext cx="32400479" cy="7822326"/>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4724"/>
              </a:spcBef>
              <a:spcAft>
                <a:spcPts val="0"/>
              </a:spcAft>
              <a:buClr>
                <a:schemeClr val="dk1"/>
              </a:buClr>
              <a:buSzPts val="11338"/>
              <a:buNone/>
              <a:defRPr sz="11338"/>
            </a:lvl1pPr>
            <a:lvl2pPr lvl="1" algn="ctr">
              <a:lnSpc>
                <a:spcPct val="90000"/>
              </a:lnSpc>
              <a:spcBef>
                <a:spcPts val="2362"/>
              </a:spcBef>
              <a:spcAft>
                <a:spcPts val="0"/>
              </a:spcAft>
              <a:buClr>
                <a:schemeClr val="dk1"/>
              </a:buClr>
              <a:buSzPts val="9449"/>
              <a:buNone/>
              <a:defRPr sz="9449"/>
            </a:lvl2pPr>
            <a:lvl3pPr lvl="2" algn="ctr">
              <a:lnSpc>
                <a:spcPct val="90000"/>
              </a:lnSpc>
              <a:spcBef>
                <a:spcPts val="2362"/>
              </a:spcBef>
              <a:spcAft>
                <a:spcPts val="0"/>
              </a:spcAft>
              <a:buClr>
                <a:schemeClr val="dk1"/>
              </a:buClr>
              <a:buSzPts val="8504"/>
              <a:buNone/>
              <a:defRPr sz="8504"/>
            </a:lvl3pPr>
            <a:lvl4pPr lvl="3" algn="ctr">
              <a:lnSpc>
                <a:spcPct val="90000"/>
              </a:lnSpc>
              <a:spcBef>
                <a:spcPts val="2362"/>
              </a:spcBef>
              <a:spcAft>
                <a:spcPts val="0"/>
              </a:spcAft>
              <a:buClr>
                <a:schemeClr val="dk1"/>
              </a:buClr>
              <a:buSzPts val="7559"/>
              <a:buNone/>
              <a:defRPr sz="7558"/>
            </a:lvl4pPr>
            <a:lvl5pPr lvl="4" algn="ctr">
              <a:lnSpc>
                <a:spcPct val="90000"/>
              </a:lnSpc>
              <a:spcBef>
                <a:spcPts val="2362"/>
              </a:spcBef>
              <a:spcAft>
                <a:spcPts val="0"/>
              </a:spcAft>
              <a:buClr>
                <a:schemeClr val="dk1"/>
              </a:buClr>
              <a:buSzPts val="7559"/>
              <a:buNone/>
              <a:defRPr sz="7558"/>
            </a:lvl5pPr>
            <a:lvl6pPr lvl="5" algn="ctr">
              <a:lnSpc>
                <a:spcPct val="90000"/>
              </a:lnSpc>
              <a:spcBef>
                <a:spcPts val="2362"/>
              </a:spcBef>
              <a:spcAft>
                <a:spcPts val="0"/>
              </a:spcAft>
              <a:buClr>
                <a:schemeClr val="dk1"/>
              </a:buClr>
              <a:buSzPts val="7559"/>
              <a:buNone/>
              <a:defRPr sz="7558"/>
            </a:lvl6pPr>
            <a:lvl7pPr lvl="6" algn="ctr">
              <a:lnSpc>
                <a:spcPct val="90000"/>
              </a:lnSpc>
              <a:spcBef>
                <a:spcPts val="2362"/>
              </a:spcBef>
              <a:spcAft>
                <a:spcPts val="0"/>
              </a:spcAft>
              <a:buClr>
                <a:schemeClr val="dk1"/>
              </a:buClr>
              <a:buSzPts val="7559"/>
              <a:buNone/>
              <a:defRPr sz="7558"/>
            </a:lvl7pPr>
            <a:lvl8pPr lvl="7" algn="ctr">
              <a:lnSpc>
                <a:spcPct val="90000"/>
              </a:lnSpc>
              <a:spcBef>
                <a:spcPts val="2362"/>
              </a:spcBef>
              <a:spcAft>
                <a:spcPts val="0"/>
              </a:spcAft>
              <a:buClr>
                <a:schemeClr val="dk1"/>
              </a:buClr>
              <a:buSzPts val="7559"/>
              <a:buNone/>
              <a:defRPr sz="7558"/>
            </a:lvl8pPr>
            <a:lvl9pPr lvl="8" algn="ctr">
              <a:lnSpc>
                <a:spcPct val="90000"/>
              </a:lnSpc>
              <a:spcBef>
                <a:spcPts val="2362"/>
              </a:spcBef>
              <a:spcAft>
                <a:spcPts val="0"/>
              </a:spcAft>
              <a:buClr>
                <a:schemeClr val="dk1"/>
              </a:buClr>
              <a:buSzPts val="7559"/>
              <a:buNone/>
              <a:defRPr sz="7558"/>
            </a:lvl9pPr>
          </a:lstStyle>
          <a:p/>
        </p:txBody>
      </p:sp>
      <p:sp>
        <p:nvSpPr>
          <p:cNvPr id="16" name="Google Shape;16;p3"/>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3"/>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3"/>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9" name="Shape 19"/>
        <p:cNvGrpSpPr/>
        <p:nvPr/>
      </p:nvGrpSpPr>
      <p:grpSpPr>
        <a:xfrm>
          <a:off x="0" y="0"/>
          <a:ext cx="0" cy="0"/>
          <a:chOff x="0" y="0"/>
          <a:chExt cx="0" cy="0"/>
        </a:xfrm>
      </p:grpSpPr>
      <p:sp>
        <p:nvSpPr>
          <p:cNvPr id="20" name="Google Shape;20;p4"/>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1" name="Google Shape;21;p4"/>
          <p:cNvSpPr txBox="1"/>
          <p:nvPr>
            <p:ph idx="1" type="body"/>
          </p:nvPr>
        </p:nvSpPr>
        <p:spPr>
          <a:xfrm>
            <a:off x="2970044" y="8624810"/>
            <a:ext cx="37260550" cy="2055705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22" name="Google Shape;22;p4"/>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3" name="Google Shape;23;p4"/>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4"/>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5" name="Shape 25"/>
        <p:cNvGrpSpPr/>
        <p:nvPr/>
      </p:nvGrpSpPr>
      <p:grpSpPr>
        <a:xfrm>
          <a:off x="0" y="0"/>
          <a:ext cx="0" cy="0"/>
          <a:chOff x="0" y="0"/>
          <a:chExt cx="0" cy="0"/>
        </a:xfrm>
      </p:grpSpPr>
      <p:sp>
        <p:nvSpPr>
          <p:cNvPr id="26" name="Google Shape;26;p5"/>
          <p:cNvSpPr txBox="1"/>
          <p:nvPr>
            <p:ph type="title"/>
          </p:nvPr>
        </p:nvSpPr>
        <p:spPr>
          <a:xfrm>
            <a:off x="2947546" y="8077332"/>
            <a:ext cx="37260550" cy="13477201"/>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28346"/>
              <a:buFont typeface="Calibri"/>
              <a:buNone/>
              <a:defRPr sz="28346"/>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7" name="Google Shape;27;p5"/>
          <p:cNvSpPr txBox="1"/>
          <p:nvPr>
            <p:ph idx="1" type="body"/>
          </p:nvPr>
        </p:nvSpPr>
        <p:spPr>
          <a:xfrm>
            <a:off x="2947546" y="21682033"/>
            <a:ext cx="37260550" cy="7087342"/>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11338"/>
              <a:buNone/>
              <a:defRPr sz="11338">
                <a:solidFill>
                  <a:schemeClr val="dk1"/>
                </a:solidFill>
              </a:defRPr>
            </a:lvl1pPr>
            <a:lvl2pPr indent="-228600" lvl="1" marL="914400" algn="l">
              <a:lnSpc>
                <a:spcPct val="90000"/>
              </a:lnSpc>
              <a:spcBef>
                <a:spcPts val="2362"/>
              </a:spcBef>
              <a:spcAft>
                <a:spcPts val="0"/>
              </a:spcAft>
              <a:buClr>
                <a:srgbClr val="888888"/>
              </a:buClr>
              <a:buSzPts val="9449"/>
              <a:buNone/>
              <a:defRPr sz="9449">
                <a:solidFill>
                  <a:srgbClr val="888888"/>
                </a:solidFill>
              </a:defRPr>
            </a:lvl2pPr>
            <a:lvl3pPr indent="-228600" lvl="2" marL="1371600" algn="l">
              <a:lnSpc>
                <a:spcPct val="90000"/>
              </a:lnSpc>
              <a:spcBef>
                <a:spcPts val="2362"/>
              </a:spcBef>
              <a:spcAft>
                <a:spcPts val="0"/>
              </a:spcAft>
              <a:buClr>
                <a:srgbClr val="888888"/>
              </a:buClr>
              <a:buSzPts val="8504"/>
              <a:buNone/>
              <a:defRPr sz="8504">
                <a:solidFill>
                  <a:srgbClr val="888888"/>
                </a:solidFill>
              </a:defRPr>
            </a:lvl3pPr>
            <a:lvl4pPr indent="-228600" lvl="3" marL="1828800" algn="l">
              <a:lnSpc>
                <a:spcPct val="90000"/>
              </a:lnSpc>
              <a:spcBef>
                <a:spcPts val="2362"/>
              </a:spcBef>
              <a:spcAft>
                <a:spcPts val="0"/>
              </a:spcAft>
              <a:buClr>
                <a:srgbClr val="888888"/>
              </a:buClr>
              <a:buSzPts val="7559"/>
              <a:buNone/>
              <a:defRPr sz="7558">
                <a:solidFill>
                  <a:srgbClr val="888888"/>
                </a:solidFill>
              </a:defRPr>
            </a:lvl4pPr>
            <a:lvl5pPr indent="-228600" lvl="4" marL="2286000" algn="l">
              <a:lnSpc>
                <a:spcPct val="90000"/>
              </a:lnSpc>
              <a:spcBef>
                <a:spcPts val="2362"/>
              </a:spcBef>
              <a:spcAft>
                <a:spcPts val="0"/>
              </a:spcAft>
              <a:buClr>
                <a:srgbClr val="888888"/>
              </a:buClr>
              <a:buSzPts val="7559"/>
              <a:buNone/>
              <a:defRPr sz="7558">
                <a:solidFill>
                  <a:srgbClr val="888888"/>
                </a:solidFill>
              </a:defRPr>
            </a:lvl5pPr>
            <a:lvl6pPr indent="-228600" lvl="5" marL="2743200" algn="l">
              <a:lnSpc>
                <a:spcPct val="90000"/>
              </a:lnSpc>
              <a:spcBef>
                <a:spcPts val="2362"/>
              </a:spcBef>
              <a:spcAft>
                <a:spcPts val="0"/>
              </a:spcAft>
              <a:buClr>
                <a:srgbClr val="888888"/>
              </a:buClr>
              <a:buSzPts val="7559"/>
              <a:buNone/>
              <a:defRPr sz="7558">
                <a:solidFill>
                  <a:srgbClr val="888888"/>
                </a:solidFill>
              </a:defRPr>
            </a:lvl6pPr>
            <a:lvl7pPr indent="-228600" lvl="6" marL="3200400" algn="l">
              <a:lnSpc>
                <a:spcPct val="90000"/>
              </a:lnSpc>
              <a:spcBef>
                <a:spcPts val="2362"/>
              </a:spcBef>
              <a:spcAft>
                <a:spcPts val="0"/>
              </a:spcAft>
              <a:buClr>
                <a:srgbClr val="888888"/>
              </a:buClr>
              <a:buSzPts val="7559"/>
              <a:buNone/>
              <a:defRPr sz="7558">
                <a:solidFill>
                  <a:srgbClr val="888888"/>
                </a:solidFill>
              </a:defRPr>
            </a:lvl7pPr>
            <a:lvl8pPr indent="-228600" lvl="7" marL="3657600" algn="l">
              <a:lnSpc>
                <a:spcPct val="90000"/>
              </a:lnSpc>
              <a:spcBef>
                <a:spcPts val="2362"/>
              </a:spcBef>
              <a:spcAft>
                <a:spcPts val="0"/>
              </a:spcAft>
              <a:buClr>
                <a:srgbClr val="888888"/>
              </a:buClr>
              <a:buSzPts val="7559"/>
              <a:buNone/>
              <a:defRPr sz="7558">
                <a:solidFill>
                  <a:srgbClr val="888888"/>
                </a:solidFill>
              </a:defRPr>
            </a:lvl8pPr>
            <a:lvl9pPr indent="-228600" lvl="8" marL="4114800" algn="l">
              <a:lnSpc>
                <a:spcPct val="90000"/>
              </a:lnSpc>
              <a:spcBef>
                <a:spcPts val="2362"/>
              </a:spcBef>
              <a:spcAft>
                <a:spcPts val="0"/>
              </a:spcAft>
              <a:buClr>
                <a:srgbClr val="888888"/>
              </a:buClr>
              <a:buSzPts val="7559"/>
              <a:buNone/>
              <a:defRPr sz="7558">
                <a:solidFill>
                  <a:srgbClr val="888888"/>
                </a:solidFill>
              </a:defRPr>
            </a:lvl9pPr>
          </a:lstStyle>
          <a:p/>
        </p:txBody>
      </p:sp>
      <p:sp>
        <p:nvSpPr>
          <p:cNvPr id="28" name="Google Shape;28;p5"/>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9" name="Google Shape;29;p5"/>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5"/>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1" name="Shape 31"/>
        <p:cNvGrpSpPr/>
        <p:nvPr/>
      </p:nvGrpSpPr>
      <p:grpSpPr>
        <a:xfrm>
          <a:off x="0" y="0"/>
          <a:ext cx="0" cy="0"/>
          <a:chOff x="0" y="0"/>
          <a:chExt cx="0" cy="0"/>
        </a:xfrm>
      </p:grpSpPr>
      <p:sp>
        <p:nvSpPr>
          <p:cNvPr id="32" name="Google Shape;32;p6"/>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3" name="Google Shape;33;p6"/>
          <p:cNvSpPr txBox="1"/>
          <p:nvPr>
            <p:ph idx="1" type="body"/>
          </p:nvPr>
        </p:nvSpPr>
        <p:spPr>
          <a:xfrm>
            <a:off x="2970044" y="8624810"/>
            <a:ext cx="18360271" cy="2055705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34" name="Google Shape;34;p6"/>
          <p:cNvSpPr txBox="1"/>
          <p:nvPr>
            <p:ph idx="2" type="body"/>
          </p:nvPr>
        </p:nvSpPr>
        <p:spPr>
          <a:xfrm>
            <a:off x="21870323" y="8624810"/>
            <a:ext cx="18360271" cy="20557051"/>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35" name="Google Shape;35;p6"/>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6"/>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6"/>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38" name="Shape 38"/>
        <p:cNvGrpSpPr/>
        <p:nvPr/>
      </p:nvGrpSpPr>
      <p:grpSpPr>
        <a:xfrm>
          <a:off x="0" y="0"/>
          <a:ext cx="0" cy="0"/>
          <a:chOff x="0" y="0"/>
          <a:chExt cx="0" cy="0"/>
        </a:xfrm>
      </p:grpSpPr>
      <p:sp>
        <p:nvSpPr>
          <p:cNvPr id="39" name="Google Shape;39;p7"/>
          <p:cNvSpPr txBox="1"/>
          <p:nvPr>
            <p:ph type="title"/>
          </p:nvPr>
        </p:nvSpPr>
        <p:spPr>
          <a:xfrm>
            <a:off x="2975671"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7"/>
          <p:cNvSpPr txBox="1"/>
          <p:nvPr>
            <p:ph idx="1" type="body"/>
          </p:nvPr>
        </p:nvSpPr>
        <p:spPr>
          <a:xfrm>
            <a:off x="2975675" y="7942328"/>
            <a:ext cx="18275892" cy="38924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11338"/>
              <a:buNone/>
              <a:defRPr b="1" sz="11338"/>
            </a:lvl1pPr>
            <a:lvl2pPr indent="-228600" lvl="1" marL="914400" algn="l">
              <a:lnSpc>
                <a:spcPct val="90000"/>
              </a:lnSpc>
              <a:spcBef>
                <a:spcPts val="2362"/>
              </a:spcBef>
              <a:spcAft>
                <a:spcPts val="0"/>
              </a:spcAft>
              <a:buClr>
                <a:schemeClr val="dk1"/>
              </a:buClr>
              <a:buSzPts val="9449"/>
              <a:buNone/>
              <a:defRPr b="1" sz="9449"/>
            </a:lvl2pPr>
            <a:lvl3pPr indent="-228600" lvl="2" marL="1371600" algn="l">
              <a:lnSpc>
                <a:spcPct val="90000"/>
              </a:lnSpc>
              <a:spcBef>
                <a:spcPts val="2362"/>
              </a:spcBef>
              <a:spcAft>
                <a:spcPts val="0"/>
              </a:spcAft>
              <a:buClr>
                <a:schemeClr val="dk1"/>
              </a:buClr>
              <a:buSzPts val="8504"/>
              <a:buNone/>
              <a:defRPr b="1" sz="8504"/>
            </a:lvl3pPr>
            <a:lvl4pPr indent="-228600" lvl="3" marL="1828800" algn="l">
              <a:lnSpc>
                <a:spcPct val="90000"/>
              </a:lnSpc>
              <a:spcBef>
                <a:spcPts val="2362"/>
              </a:spcBef>
              <a:spcAft>
                <a:spcPts val="0"/>
              </a:spcAft>
              <a:buClr>
                <a:schemeClr val="dk1"/>
              </a:buClr>
              <a:buSzPts val="7559"/>
              <a:buNone/>
              <a:defRPr b="1" sz="7558"/>
            </a:lvl4pPr>
            <a:lvl5pPr indent="-228600" lvl="4" marL="2286000" algn="l">
              <a:lnSpc>
                <a:spcPct val="90000"/>
              </a:lnSpc>
              <a:spcBef>
                <a:spcPts val="2362"/>
              </a:spcBef>
              <a:spcAft>
                <a:spcPts val="0"/>
              </a:spcAft>
              <a:buClr>
                <a:schemeClr val="dk1"/>
              </a:buClr>
              <a:buSzPts val="7559"/>
              <a:buNone/>
              <a:defRPr b="1" sz="7558"/>
            </a:lvl5pPr>
            <a:lvl6pPr indent="-228600" lvl="5" marL="2743200" algn="l">
              <a:lnSpc>
                <a:spcPct val="90000"/>
              </a:lnSpc>
              <a:spcBef>
                <a:spcPts val="2362"/>
              </a:spcBef>
              <a:spcAft>
                <a:spcPts val="0"/>
              </a:spcAft>
              <a:buClr>
                <a:schemeClr val="dk1"/>
              </a:buClr>
              <a:buSzPts val="7559"/>
              <a:buNone/>
              <a:defRPr b="1" sz="7558"/>
            </a:lvl6pPr>
            <a:lvl7pPr indent="-228600" lvl="6" marL="3200400" algn="l">
              <a:lnSpc>
                <a:spcPct val="90000"/>
              </a:lnSpc>
              <a:spcBef>
                <a:spcPts val="2362"/>
              </a:spcBef>
              <a:spcAft>
                <a:spcPts val="0"/>
              </a:spcAft>
              <a:buClr>
                <a:schemeClr val="dk1"/>
              </a:buClr>
              <a:buSzPts val="7559"/>
              <a:buNone/>
              <a:defRPr b="1" sz="7558"/>
            </a:lvl7pPr>
            <a:lvl8pPr indent="-228600" lvl="7" marL="3657600" algn="l">
              <a:lnSpc>
                <a:spcPct val="90000"/>
              </a:lnSpc>
              <a:spcBef>
                <a:spcPts val="2362"/>
              </a:spcBef>
              <a:spcAft>
                <a:spcPts val="0"/>
              </a:spcAft>
              <a:buClr>
                <a:schemeClr val="dk1"/>
              </a:buClr>
              <a:buSzPts val="7559"/>
              <a:buNone/>
              <a:defRPr b="1" sz="7558"/>
            </a:lvl8pPr>
            <a:lvl9pPr indent="-228600" lvl="8" marL="4114800" algn="l">
              <a:lnSpc>
                <a:spcPct val="90000"/>
              </a:lnSpc>
              <a:spcBef>
                <a:spcPts val="2362"/>
              </a:spcBef>
              <a:spcAft>
                <a:spcPts val="0"/>
              </a:spcAft>
              <a:buClr>
                <a:schemeClr val="dk1"/>
              </a:buClr>
              <a:buSzPts val="7559"/>
              <a:buNone/>
              <a:defRPr b="1" sz="7558"/>
            </a:lvl9pPr>
          </a:lstStyle>
          <a:p/>
        </p:txBody>
      </p:sp>
      <p:sp>
        <p:nvSpPr>
          <p:cNvPr id="41" name="Google Shape;41;p7"/>
          <p:cNvSpPr txBox="1"/>
          <p:nvPr>
            <p:ph idx="2" type="body"/>
          </p:nvPr>
        </p:nvSpPr>
        <p:spPr>
          <a:xfrm>
            <a:off x="2975675" y="11834740"/>
            <a:ext cx="18275892" cy="1740712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42" name="Google Shape;42;p7"/>
          <p:cNvSpPr txBox="1"/>
          <p:nvPr>
            <p:ph idx="3" type="body"/>
          </p:nvPr>
        </p:nvSpPr>
        <p:spPr>
          <a:xfrm>
            <a:off x="21870325" y="7942328"/>
            <a:ext cx="18365898" cy="38924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11338"/>
              <a:buNone/>
              <a:defRPr b="1" sz="11338"/>
            </a:lvl1pPr>
            <a:lvl2pPr indent="-228600" lvl="1" marL="914400" algn="l">
              <a:lnSpc>
                <a:spcPct val="90000"/>
              </a:lnSpc>
              <a:spcBef>
                <a:spcPts val="2362"/>
              </a:spcBef>
              <a:spcAft>
                <a:spcPts val="0"/>
              </a:spcAft>
              <a:buClr>
                <a:schemeClr val="dk1"/>
              </a:buClr>
              <a:buSzPts val="9449"/>
              <a:buNone/>
              <a:defRPr b="1" sz="9449"/>
            </a:lvl2pPr>
            <a:lvl3pPr indent="-228600" lvl="2" marL="1371600" algn="l">
              <a:lnSpc>
                <a:spcPct val="90000"/>
              </a:lnSpc>
              <a:spcBef>
                <a:spcPts val="2362"/>
              </a:spcBef>
              <a:spcAft>
                <a:spcPts val="0"/>
              </a:spcAft>
              <a:buClr>
                <a:schemeClr val="dk1"/>
              </a:buClr>
              <a:buSzPts val="8504"/>
              <a:buNone/>
              <a:defRPr b="1" sz="8504"/>
            </a:lvl3pPr>
            <a:lvl4pPr indent="-228600" lvl="3" marL="1828800" algn="l">
              <a:lnSpc>
                <a:spcPct val="90000"/>
              </a:lnSpc>
              <a:spcBef>
                <a:spcPts val="2362"/>
              </a:spcBef>
              <a:spcAft>
                <a:spcPts val="0"/>
              </a:spcAft>
              <a:buClr>
                <a:schemeClr val="dk1"/>
              </a:buClr>
              <a:buSzPts val="7559"/>
              <a:buNone/>
              <a:defRPr b="1" sz="7558"/>
            </a:lvl4pPr>
            <a:lvl5pPr indent="-228600" lvl="4" marL="2286000" algn="l">
              <a:lnSpc>
                <a:spcPct val="90000"/>
              </a:lnSpc>
              <a:spcBef>
                <a:spcPts val="2362"/>
              </a:spcBef>
              <a:spcAft>
                <a:spcPts val="0"/>
              </a:spcAft>
              <a:buClr>
                <a:schemeClr val="dk1"/>
              </a:buClr>
              <a:buSzPts val="7559"/>
              <a:buNone/>
              <a:defRPr b="1" sz="7558"/>
            </a:lvl5pPr>
            <a:lvl6pPr indent="-228600" lvl="5" marL="2743200" algn="l">
              <a:lnSpc>
                <a:spcPct val="90000"/>
              </a:lnSpc>
              <a:spcBef>
                <a:spcPts val="2362"/>
              </a:spcBef>
              <a:spcAft>
                <a:spcPts val="0"/>
              </a:spcAft>
              <a:buClr>
                <a:schemeClr val="dk1"/>
              </a:buClr>
              <a:buSzPts val="7559"/>
              <a:buNone/>
              <a:defRPr b="1" sz="7558"/>
            </a:lvl6pPr>
            <a:lvl7pPr indent="-228600" lvl="6" marL="3200400" algn="l">
              <a:lnSpc>
                <a:spcPct val="90000"/>
              </a:lnSpc>
              <a:spcBef>
                <a:spcPts val="2362"/>
              </a:spcBef>
              <a:spcAft>
                <a:spcPts val="0"/>
              </a:spcAft>
              <a:buClr>
                <a:schemeClr val="dk1"/>
              </a:buClr>
              <a:buSzPts val="7559"/>
              <a:buNone/>
              <a:defRPr b="1" sz="7558"/>
            </a:lvl7pPr>
            <a:lvl8pPr indent="-228600" lvl="7" marL="3657600" algn="l">
              <a:lnSpc>
                <a:spcPct val="90000"/>
              </a:lnSpc>
              <a:spcBef>
                <a:spcPts val="2362"/>
              </a:spcBef>
              <a:spcAft>
                <a:spcPts val="0"/>
              </a:spcAft>
              <a:buClr>
                <a:schemeClr val="dk1"/>
              </a:buClr>
              <a:buSzPts val="7559"/>
              <a:buNone/>
              <a:defRPr b="1" sz="7558"/>
            </a:lvl8pPr>
            <a:lvl9pPr indent="-228600" lvl="8" marL="4114800" algn="l">
              <a:lnSpc>
                <a:spcPct val="90000"/>
              </a:lnSpc>
              <a:spcBef>
                <a:spcPts val="2362"/>
              </a:spcBef>
              <a:spcAft>
                <a:spcPts val="0"/>
              </a:spcAft>
              <a:buClr>
                <a:schemeClr val="dk1"/>
              </a:buClr>
              <a:buSzPts val="7559"/>
              <a:buNone/>
              <a:defRPr b="1" sz="7558"/>
            </a:lvl9pPr>
          </a:lstStyle>
          <a:p/>
        </p:txBody>
      </p:sp>
      <p:sp>
        <p:nvSpPr>
          <p:cNvPr id="43" name="Google Shape;43;p7"/>
          <p:cNvSpPr txBox="1"/>
          <p:nvPr>
            <p:ph idx="4" type="body"/>
          </p:nvPr>
        </p:nvSpPr>
        <p:spPr>
          <a:xfrm>
            <a:off x="21870325" y="11834740"/>
            <a:ext cx="18365898" cy="1740712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4724"/>
              </a:spcBef>
              <a:spcAft>
                <a:spcPts val="0"/>
              </a:spcAft>
              <a:buClr>
                <a:schemeClr val="dk1"/>
              </a:buClr>
              <a:buSzPts val="1800"/>
              <a:buChar char="•"/>
              <a:defRPr/>
            </a:lvl1pPr>
            <a:lvl2pPr indent="-342900" lvl="1" marL="914400" algn="l">
              <a:lnSpc>
                <a:spcPct val="90000"/>
              </a:lnSpc>
              <a:spcBef>
                <a:spcPts val="2362"/>
              </a:spcBef>
              <a:spcAft>
                <a:spcPts val="0"/>
              </a:spcAft>
              <a:buClr>
                <a:schemeClr val="dk1"/>
              </a:buClr>
              <a:buSzPts val="1800"/>
              <a:buChar char="•"/>
              <a:defRPr/>
            </a:lvl2pPr>
            <a:lvl3pPr indent="-342900" lvl="2" marL="1371600" algn="l">
              <a:lnSpc>
                <a:spcPct val="90000"/>
              </a:lnSpc>
              <a:spcBef>
                <a:spcPts val="2362"/>
              </a:spcBef>
              <a:spcAft>
                <a:spcPts val="0"/>
              </a:spcAft>
              <a:buClr>
                <a:schemeClr val="dk1"/>
              </a:buClr>
              <a:buSzPts val="1800"/>
              <a:buChar char="•"/>
              <a:defRPr/>
            </a:lvl3pPr>
            <a:lvl4pPr indent="-342900" lvl="3" marL="1828800" algn="l">
              <a:lnSpc>
                <a:spcPct val="90000"/>
              </a:lnSpc>
              <a:spcBef>
                <a:spcPts val="2362"/>
              </a:spcBef>
              <a:spcAft>
                <a:spcPts val="0"/>
              </a:spcAft>
              <a:buClr>
                <a:schemeClr val="dk1"/>
              </a:buClr>
              <a:buSzPts val="1800"/>
              <a:buChar char="•"/>
              <a:defRPr/>
            </a:lvl4pPr>
            <a:lvl5pPr indent="-342900" lvl="4" marL="2286000" algn="l">
              <a:lnSpc>
                <a:spcPct val="90000"/>
              </a:lnSpc>
              <a:spcBef>
                <a:spcPts val="2362"/>
              </a:spcBef>
              <a:spcAft>
                <a:spcPts val="0"/>
              </a:spcAft>
              <a:buClr>
                <a:schemeClr val="dk1"/>
              </a:buClr>
              <a:buSzPts val="1800"/>
              <a:buChar char="•"/>
              <a:defRPr/>
            </a:lvl5pPr>
            <a:lvl6pPr indent="-342900" lvl="5" marL="2743200" algn="l">
              <a:lnSpc>
                <a:spcPct val="90000"/>
              </a:lnSpc>
              <a:spcBef>
                <a:spcPts val="2362"/>
              </a:spcBef>
              <a:spcAft>
                <a:spcPts val="0"/>
              </a:spcAft>
              <a:buClr>
                <a:schemeClr val="dk1"/>
              </a:buClr>
              <a:buSzPts val="1800"/>
              <a:buChar char="•"/>
              <a:defRPr/>
            </a:lvl6pPr>
            <a:lvl7pPr indent="-342900" lvl="6" marL="3200400" algn="l">
              <a:lnSpc>
                <a:spcPct val="90000"/>
              </a:lnSpc>
              <a:spcBef>
                <a:spcPts val="2362"/>
              </a:spcBef>
              <a:spcAft>
                <a:spcPts val="0"/>
              </a:spcAft>
              <a:buClr>
                <a:schemeClr val="dk1"/>
              </a:buClr>
              <a:buSzPts val="1800"/>
              <a:buChar char="•"/>
              <a:defRPr/>
            </a:lvl7pPr>
            <a:lvl8pPr indent="-342900" lvl="7" marL="3657600" algn="l">
              <a:lnSpc>
                <a:spcPct val="90000"/>
              </a:lnSpc>
              <a:spcBef>
                <a:spcPts val="2362"/>
              </a:spcBef>
              <a:spcAft>
                <a:spcPts val="0"/>
              </a:spcAft>
              <a:buClr>
                <a:schemeClr val="dk1"/>
              </a:buClr>
              <a:buSzPts val="1800"/>
              <a:buChar char="•"/>
              <a:defRPr/>
            </a:lvl8pPr>
            <a:lvl9pPr indent="-342900" lvl="8" marL="4114800" algn="l">
              <a:lnSpc>
                <a:spcPct val="90000"/>
              </a:lnSpc>
              <a:spcBef>
                <a:spcPts val="2362"/>
              </a:spcBef>
              <a:spcAft>
                <a:spcPts val="0"/>
              </a:spcAft>
              <a:buClr>
                <a:schemeClr val="dk1"/>
              </a:buClr>
              <a:buSzPts val="1800"/>
              <a:buChar char="•"/>
              <a:defRPr/>
            </a:lvl9pPr>
          </a:lstStyle>
          <a:p/>
        </p:txBody>
      </p:sp>
      <p:sp>
        <p:nvSpPr>
          <p:cNvPr id="44" name="Google Shape;44;p7"/>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7"/>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7"/>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7" name="Shape 47"/>
        <p:cNvGrpSpPr/>
        <p:nvPr/>
      </p:nvGrpSpPr>
      <p:grpSpPr>
        <a:xfrm>
          <a:off x="0" y="0"/>
          <a:ext cx="0" cy="0"/>
          <a:chOff x="0" y="0"/>
          <a:chExt cx="0" cy="0"/>
        </a:xfrm>
      </p:grpSpPr>
      <p:sp>
        <p:nvSpPr>
          <p:cNvPr id="48" name="Google Shape;48;p8"/>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9" name="Google Shape;49;p8"/>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8"/>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8"/>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2" name="Shape 52"/>
        <p:cNvGrpSpPr/>
        <p:nvPr/>
      </p:nvGrpSpPr>
      <p:grpSpPr>
        <a:xfrm>
          <a:off x="0" y="0"/>
          <a:ext cx="0" cy="0"/>
          <a:chOff x="0" y="0"/>
          <a:chExt cx="0" cy="0"/>
        </a:xfrm>
      </p:grpSpPr>
      <p:sp>
        <p:nvSpPr>
          <p:cNvPr id="53" name="Google Shape;53;p9"/>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9"/>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5" name="Google Shape;55;p9"/>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6" name="Shape 56"/>
        <p:cNvGrpSpPr/>
        <p:nvPr/>
      </p:nvGrpSpPr>
      <p:grpSpPr>
        <a:xfrm>
          <a:off x="0" y="0"/>
          <a:ext cx="0" cy="0"/>
          <a:chOff x="0" y="0"/>
          <a:chExt cx="0" cy="0"/>
        </a:xfrm>
      </p:grpSpPr>
      <p:sp>
        <p:nvSpPr>
          <p:cNvPr id="57" name="Google Shape;57;p10"/>
          <p:cNvSpPr txBox="1"/>
          <p:nvPr>
            <p:ph type="title"/>
          </p:nvPr>
        </p:nvSpPr>
        <p:spPr>
          <a:xfrm>
            <a:off x="2975671" y="2159952"/>
            <a:ext cx="13933330" cy="755983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15118"/>
              <a:buFont typeface="Calibri"/>
              <a:buNone/>
              <a:defRPr sz="15117"/>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0"/>
          <p:cNvSpPr txBox="1"/>
          <p:nvPr>
            <p:ph idx="1" type="body"/>
          </p:nvPr>
        </p:nvSpPr>
        <p:spPr>
          <a:xfrm>
            <a:off x="18365898" y="4664905"/>
            <a:ext cx="21870323" cy="23024494"/>
          </a:xfrm>
          <a:prstGeom prst="rect">
            <a:avLst/>
          </a:prstGeom>
          <a:noFill/>
          <a:ln>
            <a:noFill/>
          </a:ln>
        </p:spPr>
        <p:txBody>
          <a:bodyPr anchorCtr="0" anchor="t" bIns="45700" lIns="91425" spcFirstLastPara="1" rIns="91425" wrap="square" tIns="45700">
            <a:normAutofit/>
          </a:bodyPr>
          <a:lstStyle>
            <a:lvl1pPr indent="-1188593" lvl="0" marL="457200" algn="l">
              <a:lnSpc>
                <a:spcPct val="90000"/>
              </a:lnSpc>
              <a:spcBef>
                <a:spcPts val="4724"/>
              </a:spcBef>
              <a:spcAft>
                <a:spcPts val="0"/>
              </a:spcAft>
              <a:buClr>
                <a:schemeClr val="dk1"/>
              </a:buClr>
              <a:buSzPts val="15118"/>
              <a:buChar char="•"/>
              <a:defRPr sz="15117"/>
            </a:lvl1pPr>
            <a:lvl2pPr indent="-1068578" lvl="1" marL="914400" algn="l">
              <a:lnSpc>
                <a:spcPct val="90000"/>
              </a:lnSpc>
              <a:spcBef>
                <a:spcPts val="2362"/>
              </a:spcBef>
              <a:spcAft>
                <a:spcPts val="0"/>
              </a:spcAft>
              <a:buClr>
                <a:schemeClr val="dk1"/>
              </a:buClr>
              <a:buSzPts val="13228"/>
              <a:buChar char="•"/>
              <a:defRPr sz="13228"/>
            </a:lvl2pPr>
            <a:lvl3pPr indent="-948563" lvl="2" marL="1371600" algn="l">
              <a:lnSpc>
                <a:spcPct val="90000"/>
              </a:lnSpc>
              <a:spcBef>
                <a:spcPts val="2362"/>
              </a:spcBef>
              <a:spcAft>
                <a:spcPts val="0"/>
              </a:spcAft>
              <a:buClr>
                <a:schemeClr val="dk1"/>
              </a:buClr>
              <a:buSzPts val="11338"/>
              <a:buChar char="•"/>
              <a:defRPr sz="11338"/>
            </a:lvl3pPr>
            <a:lvl4pPr indent="-828611" lvl="3" marL="1828800" algn="l">
              <a:lnSpc>
                <a:spcPct val="90000"/>
              </a:lnSpc>
              <a:spcBef>
                <a:spcPts val="2362"/>
              </a:spcBef>
              <a:spcAft>
                <a:spcPts val="0"/>
              </a:spcAft>
              <a:buClr>
                <a:schemeClr val="dk1"/>
              </a:buClr>
              <a:buSzPts val="9449"/>
              <a:buChar char="•"/>
              <a:defRPr sz="9449"/>
            </a:lvl4pPr>
            <a:lvl5pPr indent="-828611" lvl="4" marL="2286000" algn="l">
              <a:lnSpc>
                <a:spcPct val="90000"/>
              </a:lnSpc>
              <a:spcBef>
                <a:spcPts val="2362"/>
              </a:spcBef>
              <a:spcAft>
                <a:spcPts val="0"/>
              </a:spcAft>
              <a:buClr>
                <a:schemeClr val="dk1"/>
              </a:buClr>
              <a:buSzPts val="9449"/>
              <a:buChar char="•"/>
              <a:defRPr sz="9449"/>
            </a:lvl5pPr>
            <a:lvl6pPr indent="-828611" lvl="5" marL="2743200" algn="l">
              <a:lnSpc>
                <a:spcPct val="90000"/>
              </a:lnSpc>
              <a:spcBef>
                <a:spcPts val="2362"/>
              </a:spcBef>
              <a:spcAft>
                <a:spcPts val="0"/>
              </a:spcAft>
              <a:buClr>
                <a:schemeClr val="dk1"/>
              </a:buClr>
              <a:buSzPts val="9449"/>
              <a:buChar char="•"/>
              <a:defRPr sz="9449"/>
            </a:lvl6pPr>
            <a:lvl7pPr indent="-828611" lvl="6" marL="3200400" algn="l">
              <a:lnSpc>
                <a:spcPct val="90000"/>
              </a:lnSpc>
              <a:spcBef>
                <a:spcPts val="2362"/>
              </a:spcBef>
              <a:spcAft>
                <a:spcPts val="0"/>
              </a:spcAft>
              <a:buClr>
                <a:schemeClr val="dk1"/>
              </a:buClr>
              <a:buSzPts val="9449"/>
              <a:buChar char="•"/>
              <a:defRPr sz="9449"/>
            </a:lvl7pPr>
            <a:lvl8pPr indent="-828611" lvl="7" marL="3657600" algn="l">
              <a:lnSpc>
                <a:spcPct val="90000"/>
              </a:lnSpc>
              <a:spcBef>
                <a:spcPts val="2362"/>
              </a:spcBef>
              <a:spcAft>
                <a:spcPts val="0"/>
              </a:spcAft>
              <a:buClr>
                <a:schemeClr val="dk1"/>
              </a:buClr>
              <a:buSzPts val="9449"/>
              <a:buChar char="•"/>
              <a:defRPr sz="9449"/>
            </a:lvl8pPr>
            <a:lvl9pPr indent="-828611" lvl="8" marL="4114800" algn="l">
              <a:lnSpc>
                <a:spcPct val="90000"/>
              </a:lnSpc>
              <a:spcBef>
                <a:spcPts val="2362"/>
              </a:spcBef>
              <a:spcAft>
                <a:spcPts val="0"/>
              </a:spcAft>
              <a:buClr>
                <a:schemeClr val="dk1"/>
              </a:buClr>
              <a:buSzPts val="9449"/>
              <a:buChar char="•"/>
              <a:defRPr sz="9449"/>
            </a:lvl9pPr>
          </a:lstStyle>
          <a:p/>
        </p:txBody>
      </p:sp>
      <p:sp>
        <p:nvSpPr>
          <p:cNvPr id="59" name="Google Shape;59;p10"/>
          <p:cNvSpPr txBox="1"/>
          <p:nvPr>
            <p:ph idx="2" type="body"/>
          </p:nvPr>
        </p:nvSpPr>
        <p:spPr>
          <a:xfrm>
            <a:off x="2975671" y="9719786"/>
            <a:ext cx="13933330" cy="1800710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4724"/>
              </a:spcBef>
              <a:spcAft>
                <a:spcPts val="0"/>
              </a:spcAft>
              <a:buClr>
                <a:schemeClr val="dk1"/>
              </a:buClr>
              <a:buSzPts val="7559"/>
              <a:buNone/>
              <a:defRPr sz="7558"/>
            </a:lvl1pPr>
            <a:lvl2pPr indent="-228600" lvl="1" marL="914400" algn="l">
              <a:lnSpc>
                <a:spcPct val="90000"/>
              </a:lnSpc>
              <a:spcBef>
                <a:spcPts val="2362"/>
              </a:spcBef>
              <a:spcAft>
                <a:spcPts val="0"/>
              </a:spcAft>
              <a:buClr>
                <a:schemeClr val="dk1"/>
              </a:buClr>
              <a:buSzPts val="6614"/>
              <a:buNone/>
              <a:defRPr sz="6614"/>
            </a:lvl2pPr>
            <a:lvl3pPr indent="-228600" lvl="2" marL="1371600" algn="l">
              <a:lnSpc>
                <a:spcPct val="90000"/>
              </a:lnSpc>
              <a:spcBef>
                <a:spcPts val="2362"/>
              </a:spcBef>
              <a:spcAft>
                <a:spcPts val="0"/>
              </a:spcAft>
              <a:buClr>
                <a:schemeClr val="dk1"/>
              </a:buClr>
              <a:buSzPts val="5669"/>
              <a:buNone/>
              <a:defRPr sz="5669"/>
            </a:lvl3pPr>
            <a:lvl4pPr indent="-228600" lvl="3" marL="1828800" algn="l">
              <a:lnSpc>
                <a:spcPct val="90000"/>
              </a:lnSpc>
              <a:spcBef>
                <a:spcPts val="2362"/>
              </a:spcBef>
              <a:spcAft>
                <a:spcPts val="0"/>
              </a:spcAft>
              <a:buClr>
                <a:schemeClr val="dk1"/>
              </a:buClr>
              <a:buSzPts val="4724"/>
              <a:buNone/>
              <a:defRPr sz="4724"/>
            </a:lvl4pPr>
            <a:lvl5pPr indent="-228600" lvl="4" marL="2286000" algn="l">
              <a:lnSpc>
                <a:spcPct val="90000"/>
              </a:lnSpc>
              <a:spcBef>
                <a:spcPts val="2362"/>
              </a:spcBef>
              <a:spcAft>
                <a:spcPts val="0"/>
              </a:spcAft>
              <a:buClr>
                <a:schemeClr val="dk1"/>
              </a:buClr>
              <a:buSzPts val="4724"/>
              <a:buNone/>
              <a:defRPr sz="4724"/>
            </a:lvl5pPr>
            <a:lvl6pPr indent="-228600" lvl="5" marL="2743200" algn="l">
              <a:lnSpc>
                <a:spcPct val="90000"/>
              </a:lnSpc>
              <a:spcBef>
                <a:spcPts val="2362"/>
              </a:spcBef>
              <a:spcAft>
                <a:spcPts val="0"/>
              </a:spcAft>
              <a:buClr>
                <a:schemeClr val="dk1"/>
              </a:buClr>
              <a:buSzPts val="4724"/>
              <a:buNone/>
              <a:defRPr sz="4724"/>
            </a:lvl6pPr>
            <a:lvl7pPr indent="-228600" lvl="6" marL="3200400" algn="l">
              <a:lnSpc>
                <a:spcPct val="90000"/>
              </a:lnSpc>
              <a:spcBef>
                <a:spcPts val="2362"/>
              </a:spcBef>
              <a:spcAft>
                <a:spcPts val="0"/>
              </a:spcAft>
              <a:buClr>
                <a:schemeClr val="dk1"/>
              </a:buClr>
              <a:buSzPts val="4724"/>
              <a:buNone/>
              <a:defRPr sz="4724"/>
            </a:lvl7pPr>
            <a:lvl8pPr indent="-228600" lvl="7" marL="3657600" algn="l">
              <a:lnSpc>
                <a:spcPct val="90000"/>
              </a:lnSpc>
              <a:spcBef>
                <a:spcPts val="2362"/>
              </a:spcBef>
              <a:spcAft>
                <a:spcPts val="0"/>
              </a:spcAft>
              <a:buClr>
                <a:schemeClr val="dk1"/>
              </a:buClr>
              <a:buSzPts val="4724"/>
              <a:buNone/>
              <a:defRPr sz="4724"/>
            </a:lvl8pPr>
            <a:lvl9pPr indent="-228600" lvl="8" marL="4114800" algn="l">
              <a:lnSpc>
                <a:spcPct val="90000"/>
              </a:lnSpc>
              <a:spcBef>
                <a:spcPts val="2362"/>
              </a:spcBef>
              <a:spcAft>
                <a:spcPts val="0"/>
              </a:spcAft>
              <a:buClr>
                <a:schemeClr val="dk1"/>
              </a:buClr>
              <a:buSzPts val="4724"/>
              <a:buNone/>
              <a:defRPr sz="4724"/>
            </a:lvl9pPr>
          </a:lstStyle>
          <a:p/>
        </p:txBody>
      </p:sp>
      <p:sp>
        <p:nvSpPr>
          <p:cNvPr id="60" name="Google Shape;60;p10"/>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0"/>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0"/>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970044" y="1724969"/>
            <a:ext cx="37260550" cy="6262365"/>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20787"/>
              <a:buFont typeface="Calibri"/>
              <a:buNone/>
              <a:defRPr b="0" i="0" sz="20787"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7" name="Google Shape;7;p1"/>
          <p:cNvSpPr txBox="1"/>
          <p:nvPr>
            <p:ph idx="1" type="body"/>
          </p:nvPr>
        </p:nvSpPr>
        <p:spPr>
          <a:xfrm>
            <a:off x="2970044" y="8624810"/>
            <a:ext cx="37260550" cy="20557051"/>
          </a:xfrm>
          <a:prstGeom prst="rect">
            <a:avLst/>
          </a:prstGeom>
          <a:noFill/>
          <a:ln>
            <a:noFill/>
          </a:ln>
        </p:spPr>
        <p:txBody>
          <a:bodyPr anchorCtr="0" anchor="t" bIns="45700" lIns="91425" spcFirstLastPara="1" rIns="91425" wrap="square" tIns="45700">
            <a:normAutofit/>
          </a:bodyPr>
          <a:lstStyle>
            <a:lvl1pPr indent="-1068578" lvl="0" marL="457200" marR="0" rtl="0" algn="l">
              <a:lnSpc>
                <a:spcPct val="90000"/>
              </a:lnSpc>
              <a:spcBef>
                <a:spcPts val="4724"/>
              </a:spcBef>
              <a:spcAft>
                <a:spcPts val="0"/>
              </a:spcAft>
              <a:buClr>
                <a:schemeClr val="dk1"/>
              </a:buClr>
              <a:buSzPts val="13228"/>
              <a:buFont typeface="Arial"/>
              <a:buChar char="•"/>
              <a:defRPr b="0" i="0" sz="13228" u="none" cap="none" strike="noStrike">
                <a:solidFill>
                  <a:schemeClr val="dk1"/>
                </a:solidFill>
                <a:latin typeface="Calibri"/>
                <a:ea typeface="Calibri"/>
                <a:cs typeface="Calibri"/>
                <a:sym typeface="Calibri"/>
              </a:defRPr>
            </a:lvl1pPr>
            <a:lvl2pPr indent="-948563" lvl="1" marL="914400" marR="0" rtl="0" algn="l">
              <a:lnSpc>
                <a:spcPct val="90000"/>
              </a:lnSpc>
              <a:spcBef>
                <a:spcPts val="2362"/>
              </a:spcBef>
              <a:spcAft>
                <a:spcPts val="0"/>
              </a:spcAft>
              <a:buClr>
                <a:schemeClr val="dk1"/>
              </a:buClr>
              <a:buSzPts val="11338"/>
              <a:buFont typeface="Arial"/>
              <a:buChar char="•"/>
              <a:defRPr b="0" i="0" sz="11338" u="none" cap="none" strike="noStrike">
                <a:solidFill>
                  <a:schemeClr val="dk1"/>
                </a:solidFill>
                <a:latin typeface="Calibri"/>
                <a:ea typeface="Calibri"/>
                <a:cs typeface="Calibri"/>
                <a:sym typeface="Calibri"/>
              </a:defRPr>
            </a:lvl2pPr>
            <a:lvl3pPr indent="-828611" lvl="2" marL="1371600" marR="0" rtl="0" algn="l">
              <a:lnSpc>
                <a:spcPct val="90000"/>
              </a:lnSpc>
              <a:spcBef>
                <a:spcPts val="2362"/>
              </a:spcBef>
              <a:spcAft>
                <a:spcPts val="0"/>
              </a:spcAft>
              <a:buClr>
                <a:schemeClr val="dk1"/>
              </a:buClr>
              <a:buSzPts val="9449"/>
              <a:buFont typeface="Arial"/>
              <a:buChar char="•"/>
              <a:defRPr b="0" i="0" sz="9449" u="none" cap="none" strike="noStrike">
                <a:solidFill>
                  <a:schemeClr val="dk1"/>
                </a:solidFill>
                <a:latin typeface="Calibri"/>
                <a:ea typeface="Calibri"/>
                <a:cs typeface="Calibri"/>
                <a:sym typeface="Calibri"/>
              </a:defRPr>
            </a:lvl3pPr>
            <a:lvl4pPr indent="-768604" lvl="3" marL="18288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4pPr>
            <a:lvl5pPr indent="-768604" lvl="4" marL="22860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5pPr>
            <a:lvl6pPr indent="-768604" lvl="5" marL="27432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6pPr>
            <a:lvl7pPr indent="-768604" lvl="6" marL="32004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7pPr>
            <a:lvl8pPr indent="-768604" lvl="7" marL="36576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8pPr>
            <a:lvl9pPr indent="-768603" lvl="8" marL="4114800" marR="0" rtl="0" algn="l">
              <a:lnSpc>
                <a:spcPct val="90000"/>
              </a:lnSpc>
              <a:spcBef>
                <a:spcPts val="2362"/>
              </a:spcBef>
              <a:spcAft>
                <a:spcPts val="0"/>
              </a:spcAft>
              <a:buClr>
                <a:schemeClr val="dk1"/>
              </a:buClr>
              <a:buSzPts val="8504"/>
              <a:buFont typeface="Arial"/>
              <a:buChar char="•"/>
              <a:defRPr b="0" i="0" sz="8504" u="none" cap="none" strike="noStrike">
                <a:solidFill>
                  <a:schemeClr val="dk1"/>
                </a:solidFill>
                <a:latin typeface="Calibri"/>
                <a:ea typeface="Calibri"/>
                <a:cs typeface="Calibri"/>
                <a:sym typeface="Calibri"/>
              </a:defRPr>
            </a:lvl9pPr>
          </a:lstStyle>
          <a:p/>
        </p:txBody>
      </p:sp>
      <p:sp>
        <p:nvSpPr>
          <p:cNvPr id="8" name="Google Shape;8;p1"/>
          <p:cNvSpPr txBox="1"/>
          <p:nvPr>
            <p:ph idx="10" type="dt"/>
          </p:nvPr>
        </p:nvSpPr>
        <p:spPr>
          <a:xfrm>
            <a:off x="2970044" y="30029347"/>
            <a:ext cx="9720144" cy="1724962"/>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5669"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9pPr>
          </a:lstStyle>
          <a:p/>
        </p:txBody>
      </p:sp>
      <p:sp>
        <p:nvSpPr>
          <p:cNvPr id="9" name="Google Shape;9;p1"/>
          <p:cNvSpPr txBox="1"/>
          <p:nvPr>
            <p:ph idx="11" type="ftr"/>
          </p:nvPr>
        </p:nvSpPr>
        <p:spPr>
          <a:xfrm>
            <a:off x="14310212" y="30029347"/>
            <a:ext cx="14580215" cy="1724962"/>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5669"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8504" u="none" cap="none" strike="noStrike">
                <a:solidFill>
                  <a:schemeClr val="dk1"/>
                </a:solidFill>
                <a:latin typeface="Calibri"/>
                <a:ea typeface="Calibri"/>
                <a:cs typeface="Calibri"/>
                <a:sym typeface="Calibri"/>
              </a:defRPr>
            </a:lvl9pPr>
          </a:lstStyle>
          <a:p/>
        </p:txBody>
      </p:sp>
      <p:sp>
        <p:nvSpPr>
          <p:cNvPr id="10" name="Google Shape;10;p1"/>
          <p:cNvSpPr txBox="1"/>
          <p:nvPr>
            <p:ph idx="12" type="sldNum"/>
          </p:nvPr>
        </p:nvSpPr>
        <p:spPr>
          <a:xfrm>
            <a:off x="30510450" y="30029347"/>
            <a:ext cx="9720144" cy="1724962"/>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5669" u="none" cap="none" strike="noStrike">
                <a:solidFill>
                  <a:srgbClr val="888888"/>
                </a:solidFill>
                <a:latin typeface="Calibri"/>
                <a:ea typeface="Calibri"/>
                <a:cs typeface="Calibri"/>
                <a:sym typeface="Calibri"/>
              </a:defRPr>
            </a:lvl1pPr>
            <a:lvl2pPr indent="0" lvl="1" marL="0" marR="0" rtl="0" algn="r">
              <a:spcBef>
                <a:spcPts val="0"/>
              </a:spcBef>
              <a:buNone/>
              <a:defRPr b="0" i="0" sz="5669" u="none" cap="none" strike="noStrike">
                <a:solidFill>
                  <a:srgbClr val="888888"/>
                </a:solidFill>
                <a:latin typeface="Calibri"/>
                <a:ea typeface="Calibri"/>
                <a:cs typeface="Calibri"/>
                <a:sym typeface="Calibri"/>
              </a:defRPr>
            </a:lvl2pPr>
            <a:lvl3pPr indent="0" lvl="2" marL="0" marR="0" rtl="0" algn="r">
              <a:spcBef>
                <a:spcPts val="0"/>
              </a:spcBef>
              <a:buNone/>
              <a:defRPr b="0" i="0" sz="5669" u="none" cap="none" strike="noStrike">
                <a:solidFill>
                  <a:srgbClr val="888888"/>
                </a:solidFill>
                <a:latin typeface="Calibri"/>
                <a:ea typeface="Calibri"/>
                <a:cs typeface="Calibri"/>
                <a:sym typeface="Calibri"/>
              </a:defRPr>
            </a:lvl3pPr>
            <a:lvl4pPr indent="0" lvl="3" marL="0" marR="0" rtl="0" algn="r">
              <a:spcBef>
                <a:spcPts val="0"/>
              </a:spcBef>
              <a:buNone/>
              <a:defRPr b="0" i="0" sz="5669" u="none" cap="none" strike="noStrike">
                <a:solidFill>
                  <a:srgbClr val="888888"/>
                </a:solidFill>
                <a:latin typeface="Calibri"/>
                <a:ea typeface="Calibri"/>
                <a:cs typeface="Calibri"/>
                <a:sym typeface="Calibri"/>
              </a:defRPr>
            </a:lvl4pPr>
            <a:lvl5pPr indent="0" lvl="4" marL="0" marR="0" rtl="0" algn="r">
              <a:spcBef>
                <a:spcPts val="0"/>
              </a:spcBef>
              <a:buNone/>
              <a:defRPr b="0" i="0" sz="5669" u="none" cap="none" strike="noStrike">
                <a:solidFill>
                  <a:srgbClr val="888888"/>
                </a:solidFill>
                <a:latin typeface="Calibri"/>
                <a:ea typeface="Calibri"/>
                <a:cs typeface="Calibri"/>
                <a:sym typeface="Calibri"/>
              </a:defRPr>
            </a:lvl5pPr>
            <a:lvl6pPr indent="0" lvl="5" marL="0" marR="0" rtl="0" algn="r">
              <a:spcBef>
                <a:spcPts val="0"/>
              </a:spcBef>
              <a:buNone/>
              <a:defRPr b="0" i="0" sz="5669" u="none" cap="none" strike="noStrike">
                <a:solidFill>
                  <a:srgbClr val="888888"/>
                </a:solidFill>
                <a:latin typeface="Calibri"/>
                <a:ea typeface="Calibri"/>
                <a:cs typeface="Calibri"/>
                <a:sym typeface="Calibri"/>
              </a:defRPr>
            </a:lvl6pPr>
            <a:lvl7pPr indent="0" lvl="6" marL="0" marR="0" rtl="0" algn="r">
              <a:spcBef>
                <a:spcPts val="0"/>
              </a:spcBef>
              <a:buNone/>
              <a:defRPr b="0" i="0" sz="5669" u="none" cap="none" strike="noStrike">
                <a:solidFill>
                  <a:srgbClr val="888888"/>
                </a:solidFill>
                <a:latin typeface="Calibri"/>
                <a:ea typeface="Calibri"/>
                <a:cs typeface="Calibri"/>
                <a:sym typeface="Calibri"/>
              </a:defRPr>
            </a:lvl7pPr>
            <a:lvl8pPr indent="0" lvl="7" marL="0" marR="0" rtl="0" algn="r">
              <a:spcBef>
                <a:spcPts val="0"/>
              </a:spcBef>
              <a:buNone/>
              <a:defRPr b="0" i="0" sz="5669" u="none" cap="none" strike="noStrike">
                <a:solidFill>
                  <a:srgbClr val="888888"/>
                </a:solidFill>
                <a:latin typeface="Calibri"/>
                <a:ea typeface="Calibri"/>
                <a:cs typeface="Calibri"/>
                <a:sym typeface="Calibri"/>
              </a:defRPr>
            </a:lvl8pPr>
            <a:lvl9pPr indent="0" lvl="8" marL="0" marR="0" rtl="0" algn="r">
              <a:spcBef>
                <a:spcPts val="0"/>
              </a:spcBef>
              <a:buNone/>
              <a:defRPr b="0" i="0" sz="5669"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pic>
        <p:nvPicPr>
          <p:cNvPr id="11" name="Google Shape;11;p1"/>
          <p:cNvPicPr preferRelativeResize="0"/>
          <p:nvPr/>
        </p:nvPicPr>
        <p:blipFill rotWithShape="1">
          <a:blip r:embed="rId1">
            <a:alphaModFix/>
          </a:blip>
          <a:srcRect b="0" l="0" r="0" t="0"/>
          <a:stretch/>
        </p:blipFill>
        <p:spPr>
          <a:xfrm>
            <a:off x="1714501" y="644979"/>
            <a:ext cx="3486707" cy="5688000"/>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7.png"/><Relationship Id="rId10" Type="http://schemas.openxmlformats.org/officeDocument/2006/relationships/image" Target="../media/image11.png"/><Relationship Id="rId13" Type="http://schemas.openxmlformats.org/officeDocument/2006/relationships/image" Target="../media/image5.png"/><Relationship Id="rId12" Type="http://schemas.openxmlformats.org/officeDocument/2006/relationships/image" Target="../media/image10.png"/><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jolyne.coward@my.uwi.edu" TargetMode="External"/><Relationship Id="rId4" Type="http://schemas.openxmlformats.org/officeDocument/2006/relationships/hyperlink" Target="mailto:ngozika.ezinne@sta.uwi.edu" TargetMode="External"/><Relationship Id="rId9" Type="http://schemas.openxmlformats.org/officeDocument/2006/relationships/image" Target="../media/image2.png"/><Relationship Id="rId14" Type="http://schemas.openxmlformats.org/officeDocument/2006/relationships/image" Target="../media/image4.png"/><Relationship Id="rId5" Type="http://schemas.openxmlformats.org/officeDocument/2006/relationships/image" Target="../media/image3.png"/><Relationship Id="rId6" Type="http://schemas.openxmlformats.org/officeDocument/2006/relationships/image" Target="../media/image8.png"/><Relationship Id="rId7" Type="http://schemas.openxmlformats.org/officeDocument/2006/relationships/image" Target="../media/image6.png"/><Relationship Id="rId8"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4"/>
          <p:cNvSpPr txBox="1"/>
          <p:nvPr/>
        </p:nvSpPr>
        <p:spPr>
          <a:xfrm>
            <a:off x="4598752" y="1313584"/>
            <a:ext cx="34198500" cy="1578600"/>
          </a:xfrm>
          <a:prstGeom prst="rect">
            <a:avLst/>
          </a:prstGeom>
          <a:noFill/>
          <a:ln>
            <a:noFill/>
          </a:ln>
        </p:spPr>
        <p:txBody>
          <a:bodyPr anchorCtr="0" anchor="t" bIns="0" lIns="0" spcFirstLastPara="1" rIns="0" wrap="square" tIns="0">
            <a:noAutofit/>
          </a:bodyPr>
          <a:lstStyle/>
          <a:p>
            <a:pPr indent="0" lvl="0" marL="0" marR="0" rtl="0" algn="ctr">
              <a:lnSpc>
                <a:spcPct val="100000"/>
              </a:lnSpc>
              <a:spcBef>
                <a:spcPts val="0"/>
              </a:spcBef>
              <a:spcAft>
                <a:spcPts val="0"/>
              </a:spcAft>
              <a:buClr>
                <a:srgbClr val="C00000"/>
              </a:buClr>
              <a:buSzPts val="8800"/>
              <a:buFont typeface="Calibri"/>
              <a:buNone/>
            </a:pPr>
            <a:r>
              <a:rPr b="1" lang="en-US" sz="8800">
                <a:solidFill>
                  <a:srgbClr val="C00000"/>
                </a:solidFill>
                <a:latin typeface="Calibri"/>
                <a:ea typeface="Calibri"/>
                <a:cs typeface="Calibri"/>
                <a:sym typeface="Calibri"/>
              </a:rPr>
              <a:t>EPIDEMIOLOGY OF OCULAR ALLERGY IN TRINIDAD AND TOBAGO </a:t>
            </a:r>
            <a:endParaRPr b="0" i="0" sz="8800" u="none" cap="none" strike="noStrike">
              <a:solidFill>
                <a:srgbClr val="C00000"/>
              </a:solidFill>
              <a:latin typeface="Calibri"/>
              <a:ea typeface="Calibri"/>
              <a:cs typeface="Calibri"/>
              <a:sym typeface="Calibri"/>
            </a:endParaRPr>
          </a:p>
        </p:txBody>
      </p:sp>
      <p:sp>
        <p:nvSpPr>
          <p:cNvPr id="87" name="Google Shape;87;p14"/>
          <p:cNvSpPr txBox="1"/>
          <p:nvPr/>
        </p:nvSpPr>
        <p:spPr>
          <a:xfrm>
            <a:off x="3698402" y="3954601"/>
            <a:ext cx="35999100" cy="1385400"/>
          </a:xfrm>
          <a:prstGeom prst="rect">
            <a:avLst/>
          </a:prstGeom>
          <a:noFill/>
          <a:ln>
            <a:noFill/>
          </a:ln>
        </p:spPr>
        <p:txBody>
          <a:bodyPr anchorCtr="0" anchor="t" bIns="0" lIns="0" spcFirstLastPara="1" rIns="0" wrap="square" tIns="0">
            <a:spAutoFit/>
          </a:bodyPr>
          <a:lstStyle/>
          <a:p>
            <a:pPr indent="0" lvl="0" marL="0" marR="0" rtl="0" algn="ctr">
              <a:lnSpc>
                <a:spcPct val="100000"/>
              </a:lnSpc>
              <a:spcBef>
                <a:spcPts val="0"/>
              </a:spcBef>
              <a:spcAft>
                <a:spcPts val="0"/>
              </a:spcAft>
              <a:buClr>
                <a:schemeClr val="dk1"/>
              </a:buClr>
              <a:buSzPts val="4800"/>
              <a:buFont typeface="Arial"/>
              <a:buNone/>
            </a:pPr>
            <a:r>
              <a:rPr b="1" lang="en-US" sz="4800">
                <a:solidFill>
                  <a:schemeClr val="dk1"/>
                </a:solidFill>
                <a:latin typeface="Calibri"/>
                <a:ea typeface="Calibri"/>
                <a:cs typeface="Calibri"/>
                <a:sym typeface="Calibri"/>
              </a:rPr>
              <a:t>S. CLARKE, D. CLOPTON, A. COLTRUST, D CONSTANTINE, A. CORDNER, </a:t>
            </a:r>
            <a:r>
              <a:rPr b="1" lang="en-US" sz="4800" u="sng">
                <a:solidFill>
                  <a:schemeClr val="dk1"/>
                </a:solidFill>
                <a:latin typeface="Calibri"/>
                <a:ea typeface="Calibri"/>
                <a:cs typeface="Calibri"/>
                <a:sym typeface="Calibri"/>
              </a:rPr>
              <a:t>J. COWARD,</a:t>
            </a:r>
            <a:r>
              <a:rPr b="1" lang="en-US" sz="4800">
                <a:solidFill>
                  <a:schemeClr val="dk1"/>
                </a:solidFill>
                <a:latin typeface="Calibri"/>
                <a:ea typeface="Calibri"/>
                <a:cs typeface="Calibri"/>
                <a:sym typeface="Calibri"/>
              </a:rPr>
              <a:t> R. DABIEDEEN, P. DALSOU</a:t>
            </a:r>
            <a:endParaRPr b="1" i="0" sz="4800" u="none" cap="none" strike="noStrike">
              <a:solidFill>
                <a:schemeClr val="dk1"/>
              </a:solidFill>
              <a:latin typeface="Calibri"/>
              <a:ea typeface="Calibri"/>
              <a:cs typeface="Calibri"/>
              <a:sym typeface="Calibri"/>
            </a:endParaRPr>
          </a:p>
          <a:p>
            <a:pPr indent="0" lvl="0" marL="0" marR="0" rtl="0" algn="ctr">
              <a:lnSpc>
                <a:spcPct val="100000"/>
              </a:lnSpc>
              <a:spcBef>
                <a:spcPts val="720"/>
              </a:spcBef>
              <a:spcAft>
                <a:spcPts val="0"/>
              </a:spcAft>
              <a:buClr>
                <a:schemeClr val="dk1"/>
              </a:buClr>
              <a:buSzPts val="3600"/>
              <a:buFont typeface="Arial"/>
              <a:buNone/>
            </a:pPr>
            <a:r>
              <a:rPr b="1" baseline="30000" i="0" lang="en-US" sz="3600" u="none" cap="none" strike="noStrike">
                <a:solidFill>
                  <a:schemeClr val="dk1"/>
                </a:solidFill>
                <a:latin typeface="Calibri"/>
                <a:ea typeface="Calibri"/>
                <a:cs typeface="Calibri"/>
                <a:sym typeface="Calibri"/>
              </a:rPr>
              <a:t>1</a:t>
            </a:r>
            <a:r>
              <a:rPr b="0" i="0" lang="en-US" sz="3600" u="none" cap="none" strike="noStrike">
                <a:solidFill>
                  <a:schemeClr val="dk1"/>
                </a:solidFill>
                <a:latin typeface="Calibri"/>
                <a:ea typeface="Calibri"/>
                <a:cs typeface="Calibri"/>
                <a:sym typeface="Calibri"/>
              </a:rPr>
              <a:t>Deparment of </a:t>
            </a:r>
            <a:r>
              <a:rPr lang="en-US" sz="3600">
                <a:solidFill>
                  <a:schemeClr val="dk1"/>
                </a:solidFill>
                <a:latin typeface="Calibri"/>
                <a:ea typeface="Calibri"/>
                <a:cs typeface="Calibri"/>
                <a:sym typeface="Calibri"/>
              </a:rPr>
              <a:t> Clinical Surgical Sciences</a:t>
            </a:r>
            <a:r>
              <a:rPr b="0" i="0" lang="en-US" sz="3600" u="none" cap="none" strike="noStrike">
                <a:solidFill>
                  <a:schemeClr val="dk1"/>
                </a:solidFill>
                <a:latin typeface="Calibri"/>
                <a:ea typeface="Calibri"/>
                <a:cs typeface="Calibri"/>
                <a:sym typeface="Calibri"/>
              </a:rPr>
              <a:t> Faculty of Medical Sciences, UWI </a:t>
            </a:r>
            <a:endParaRPr b="0" i="0" sz="3600" u="none" cap="none" strike="noStrike">
              <a:solidFill>
                <a:schemeClr val="dk1"/>
              </a:solidFill>
              <a:latin typeface="Calibri"/>
              <a:ea typeface="Calibri"/>
              <a:cs typeface="Calibri"/>
              <a:sym typeface="Calibri"/>
            </a:endParaRPr>
          </a:p>
        </p:txBody>
      </p:sp>
      <p:sp>
        <p:nvSpPr>
          <p:cNvPr id="88" name="Google Shape;88;p14"/>
          <p:cNvSpPr/>
          <p:nvPr/>
        </p:nvSpPr>
        <p:spPr>
          <a:xfrm>
            <a:off x="29114841" y="21662974"/>
            <a:ext cx="12600000" cy="8604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i="0" lang="en-US" sz="5000" u="none" cap="none" strike="noStrike">
                <a:solidFill>
                  <a:schemeClr val="lt1"/>
                </a:solidFill>
                <a:latin typeface="Calibri"/>
                <a:ea typeface="Calibri"/>
                <a:cs typeface="Calibri"/>
                <a:sym typeface="Calibri"/>
              </a:rPr>
              <a:t>Conclusion</a:t>
            </a:r>
            <a:endParaRPr/>
          </a:p>
        </p:txBody>
      </p:sp>
      <p:sp>
        <p:nvSpPr>
          <p:cNvPr id="89" name="Google Shape;89;p14"/>
          <p:cNvSpPr/>
          <p:nvPr/>
        </p:nvSpPr>
        <p:spPr>
          <a:xfrm>
            <a:off x="15155929" y="8050442"/>
            <a:ext cx="12600000" cy="859500"/>
          </a:xfrm>
          <a:prstGeom prst="rect">
            <a:avLst/>
          </a:prstGeom>
          <a:gradFill>
            <a:gsLst>
              <a:gs pos="0">
                <a:srgbClr val="1482A5"/>
              </a:gs>
              <a:gs pos="38000">
                <a:srgbClr val="1482A5"/>
              </a:gs>
              <a:gs pos="83000">
                <a:srgbClr val="1482A5"/>
              </a:gs>
              <a:gs pos="100000">
                <a:srgbClr val="1482A5"/>
              </a:gs>
            </a:gsLst>
            <a:lin ang="5400000" scaled="0"/>
          </a:gra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i="0" lang="en-US" sz="5000" u="none" cap="none" strike="noStrike">
                <a:solidFill>
                  <a:schemeClr val="lt1"/>
                </a:solidFill>
                <a:latin typeface="Calibri"/>
                <a:ea typeface="Calibri"/>
                <a:cs typeface="Calibri"/>
                <a:sym typeface="Calibri"/>
              </a:rPr>
              <a:t>Results</a:t>
            </a:r>
            <a:endParaRPr/>
          </a:p>
        </p:txBody>
      </p:sp>
      <p:sp>
        <p:nvSpPr>
          <p:cNvPr id="90" name="Google Shape;90;p14"/>
          <p:cNvSpPr txBox="1"/>
          <p:nvPr/>
        </p:nvSpPr>
        <p:spPr>
          <a:xfrm>
            <a:off x="29114841" y="22612516"/>
            <a:ext cx="12600000" cy="37404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1200"/>
              </a:spcAft>
              <a:buClr>
                <a:schemeClr val="dk1"/>
              </a:buClr>
              <a:buSzPts val="1100"/>
              <a:buFont typeface="Arial"/>
              <a:buNone/>
            </a:pPr>
            <a:r>
              <a:rPr lang="en-US" sz="3000">
                <a:solidFill>
                  <a:srgbClr val="222222"/>
                </a:solidFill>
                <a:highlight>
                  <a:srgbClr val="FFFFFF"/>
                </a:highlight>
                <a:latin typeface="Times New Roman"/>
                <a:ea typeface="Times New Roman"/>
                <a:cs typeface="Times New Roman"/>
                <a:sym typeface="Times New Roman"/>
              </a:rPr>
              <a:t>The prevalence of OA was notably high (87.2%) amongst older females of Indian ethnicity. Difficulty breathing (77.2%) and perfume exposure (70.6) were the major risk factors associated with OA. Awareness of OA was high (90.5%) but only few participants possessed good knowledge indicating that effort should be placed in bettering the public’s basic understanding on OA. Although there was a lack of knowledge, only  a minor amount of participants(4%) had an impact on their daily activities due to OA.</a:t>
            </a:r>
            <a:endParaRPr b="1" sz="3000">
              <a:solidFill>
                <a:schemeClr val="dk1"/>
              </a:solidFill>
            </a:endParaRPr>
          </a:p>
        </p:txBody>
      </p:sp>
      <p:sp>
        <p:nvSpPr>
          <p:cNvPr id="91" name="Google Shape;91;p14"/>
          <p:cNvSpPr/>
          <p:nvPr/>
        </p:nvSpPr>
        <p:spPr>
          <a:xfrm>
            <a:off x="15201956" y="5669006"/>
            <a:ext cx="12992100" cy="58477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3200">
                <a:solidFill>
                  <a:schemeClr val="dk2"/>
                </a:solidFill>
                <a:latin typeface="Calibri"/>
                <a:ea typeface="Calibri"/>
                <a:cs typeface="Calibri"/>
                <a:sym typeface="Calibri"/>
              </a:rPr>
              <a:t>e: </a:t>
            </a:r>
            <a:r>
              <a:rPr lang="en-US" sz="3200" u="sng">
                <a:solidFill>
                  <a:schemeClr val="hlink"/>
                </a:solidFill>
                <a:latin typeface="Calibri"/>
                <a:ea typeface="Calibri"/>
                <a:cs typeface="Calibri"/>
                <a:sym typeface="Calibri"/>
                <a:hlinkClick r:id="rId3"/>
              </a:rPr>
              <a:t>jolyne.coward@my.uwi.edu</a:t>
            </a:r>
            <a:r>
              <a:rPr lang="en-US" sz="3200">
                <a:solidFill>
                  <a:schemeClr val="dk2"/>
                </a:solidFill>
                <a:latin typeface="Calibri"/>
                <a:ea typeface="Calibri"/>
                <a:cs typeface="Calibri"/>
                <a:sym typeface="Calibri"/>
              </a:rPr>
              <a:t>     </a:t>
            </a:r>
            <a:r>
              <a:rPr b="0" i="0" lang="en-US" sz="3200" u="none" cap="none" strike="noStrike">
                <a:solidFill>
                  <a:schemeClr val="dk1"/>
                </a:solidFill>
                <a:latin typeface="Calibri"/>
                <a:ea typeface="Calibri"/>
                <a:cs typeface="Calibri"/>
                <a:sym typeface="Calibri"/>
              </a:rPr>
              <a:t> </a:t>
            </a:r>
            <a:r>
              <a:rPr b="0" i="0" lang="en-US" sz="3200" u="sng" cap="none" strike="noStrike">
                <a:solidFill>
                  <a:schemeClr val="hlink"/>
                </a:solidFill>
                <a:latin typeface="Calibri"/>
                <a:ea typeface="Calibri"/>
                <a:cs typeface="Calibri"/>
                <a:sym typeface="Calibri"/>
                <a:hlinkClick r:id="rId4"/>
              </a:rPr>
              <a:t>ngozika.ezinne@sta.uwi.edu</a:t>
            </a:r>
            <a:r>
              <a:rPr b="0" i="0" lang="en-US" sz="3200" u="none" cap="none" strike="noStrike">
                <a:solidFill>
                  <a:schemeClr val="dk1"/>
                </a:solidFill>
                <a:latin typeface="Calibri"/>
                <a:ea typeface="Calibri"/>
                <a:cs typeface="Calibri"/>
                <a:sym typeface="Calibri"/>
              </a:rPr>
              <a:t> </a:t>
            </a:r>
            <a:endParaRPr sz="3200">
              <a:solidFill>
                <a:schemeClr val="dk1"/>
              </a:solidFill>
              <a:latin typeface="Calibri"/>
              <a:ea typeface="Calibri"/>
              <a:cs typeface="Calibri"/>
              <a:sym typeface="Calibri"/>
            </a:endParaRPr>
          </a:p>
        </p:txBody>
      </p:sp>
      <p:sp>
        <p:nvSpPr>
          <p:cNvPr id="92" name="Google Shape;92;p14"/>
          <p:cNvSpPr/>
          <p:nvPr/>
        </p:nvSpPr>
        <p:spPr>
          <a:xfrm>
            <a:off x="29114841" y="26442064"/>
            <a:ext cx="12600000" cy="710001"/>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3200" u="none">
                <a:solidFill>
                  <a:schemeClr val="lt1"/>
                </a:solidFill>
                <a:latin typeface="Calibri"/>
                <a:ea typeface="Calibri"/>
                <a:cs typeface="Calibri"/>
                <a:sym typeface="Calibri"/>
              </a:rPr>
              <a:t>References</a:t>
            </a:r>
            <a:endParaRPr/>
          </a:p>
        </p:txBody>
      </p:sp>
      <p:sp>
        <p:nvSpPr>
          <p:cNvPr id="93" name="Google Shape;93;p14"/>
          <p:cNvSpPr txBox="1"/>
          <p:nvPr/>
        </p:nvSpPr>
        <p:spPr>
          <a:xfrm>
            <a:off x="29114850" y="27383084"/>
            <a:ext cx="12600000" cy="3509400"/>
          </a:xfrm>
          <a:prstGeom prst="rect">
            <a:avLst/>
          </a:prstGeom>
          <a:noFill/>
          <a:ln>
            <a:noFill/>
          </a:ln>
        </p:spPr>
        <p:txBody>
          <a:bodyPr anchorCtr="0" anchor="t" bIns="45700" lIns="91425" spcFirstLastPara="1" rIns="91425" wrap="square" tIns="45700">
            <a:spAutoFit/>
          </a:bodyPr>
          <a:lstStyle/>
          <a:p>
            <a:pPr indent="-419100" lvl="0" marL="457200" marR="152400" rtl="0" algn="l">
              <a:lnSpc>
                <a:spcPct val="100000"/>
              </a:lnSpc>
              <a:spcBef>
                <a:spcPts val="2435"/>
              </a:spcBef>
              <a:spcAft>
                <a:spcPts val="0"/>
              </a:spcAft>
              <a:buClr>
                <a:schemeClr val="dk1"/>
              </a:buClr>
              <a:buSzPts val="3000"/>
              <a:buFont typeface="Times New Roman"/>
              <a:buAutoNum type="arabicPeriod"/>
            </a:pPr>
            <a:r>
              <a:rPr lang="en-US" sz="3000">
                <a:solidFill>
                  <a:schemeClr val="dk1"/>
                </a:solidFill>
                <a:latin typeface="Times New Roman"/>
                <a:ea typeface="Times New Roman"/>
                <a:cs typeface="Times New Roman"/>
                <a:sym typeface="Times New Roman"/>
              </a:rPr>
              <a:t>Mashige K. Ocular allergy. Health SA Gesondheid. 2017;22. </a:t>
            </a:r>
            <a:endParaRPr sz="3000">
              <a:solidFill>
                <a:schemeClr val="dk1"/>
              </a:solidFill>
              <a:latin typeface="Times New Roman"/>
              <a:ea typeface="Times New Roman"/>
              <a:cs typeface="Times New Roman"/>
              <a:sym typeface="Times New Roman"/>
            </a:endParaRPr>
          </a:p>
          <a:p>
            <a:pPr indent="-419100" lvl="0" marL="457200" marR="152400" rtl="0" algn="l">
              <a:lnSpc>
                <a:spcPct val="100000"/>
              </a:lnSpc>
              <a:spcBef>
                <a:spcPts val="0"/>
              </a:spcBef>
              <a:spcAft>
                <a:spcPts val="0"/>
              </a:spcAft>
              <a:buClr>
                <a:schemeClr val="dk1"/>
              </a:buClr>
              <a:buSzPts val="3000"/>
              <a:buFont typeface="Times New Roman"/>
              <a:buAutoNum type="arabicPeriod"/>
            </a:pPr>
            <a:r>
              <a:rPr lang="en-US" sz="3000">
                <a:solidFill>
                  <a:schemeClr val="dk1"/>
                </a:solidFill>
                <a:latin typeface="Times New Roman"/>
                <a:ea typeface="Times New Roman"/>
                <a:cs typeface="Times New Roman"/>
                <a:sym typeface="Times New Roman"/>
              </a:rPr>
              <a:t>Leonardi A, Doan S, Fauquert J, Bozkurt B, Allegri P, Marmouz F et al. Diagnostic tools in ocular allergy. Allergy. 2017;72(10):1485-1498.</a:t>
            </a:r>
            <a:endParaRPr sz="3000">
              <a:solidFill>
                <a:schemeClr val="dk1"/>
              </a:solidFill>
              <a:latin typeface="Times New Roman"/>
              <a:ea typeface="Times New Roman"/>
              <a:cs typeface="Times New Roman"/>
              <a:sym typeface="Times New Roman"/>
            </a:endParaRPr>
          </a:p>
          <a:p>
            <a:pPr indent="-419100" lvl="0" marL="457200" marR="76200" rtl="0" algn="l">
              <a:lnSpc>
                <a:spcPct val="100000"/>
              </a:lnSpc>
              <a:spcBef>
                <a:spcPts val="0"/>
              </a:spcBef>
              <a:spcAft>
                <a:spcPts val="0"/>
              </a:spcAft>
              <a:buClr>
                <a:schemeClr val="dk1"/>
              </a:buClr>
              <a:buSzPts val="3000"/>
              <a:buFont typeface="Times New Roman"/>
              <a:buAutoNum type="arabicPeriod"/>
            </a:pPr>
            <a:r>
              <a:rPr lang="en-US" sz="3000">
                <a:solidFill>
                  <a:schemeClr val="dk1"/>
                </a:solidFill>
                <a:latin typeface="Times New Roman"/>
                <a:ea typeface="Times New Roman"/>
                <a:cs typeface="Times New Roman"/>
                <a:sym typeface="Times New Roman"/>
              </a:rPr>
              <a:t>Feng, Y., Wang, X., Wang, F., Liu, R., Chen, L., Wu, S., Yang, X., Chen, M., Rao, Y. Q., &amp; Li, J. (2017). The Prevalence of Ocular Allergy and Comorbidities in Chinese School Children in Shanghai. BioMed Research International, 2017, 1–11. </a:t>
            </a:r>
            <a:r>
              <a:rPr lang="en-US" sz="3000" u="sng">
                <a:solidFill>
                  <a:srgbClr val="1155CC"/>
                </a:solidFill>
                <a:latin typeface="Times New Roman"/>
                <a:ea typeface="Times New Roman"/>
                <a:cs typeface="Times New Roman"/>
                <a:sym typeface="Times New Roman"/>
              </a:rPr>
              <a:t>https://doi.org/10.1155/2017/7190987</a:t>
            </a:r>
            <a:r>
              <a:rPr lang="en-US" sz="3000">
                <a:solidFill>
                  <a:srgbClr val="1155CC"/>
                </a:solidFill>
                <a:latin typeface="Times New Roman"/>
                <a:ea typeface="Times New Roman"/>
                <a:cs typeface="Times New Roman"/>
                <a:sym typeface="Times New Roman"/>
              </a:rPr>
              <a:t> </a:t>
            </a:r>
            <a:endParaRPr sz="3000">
              <a:solidFill>
                <a:schemeClr val="dk1"/>
              </a:solidFill>
              <a:latin typeface="Times New Roman"/>
              <a:ea typeface="Times New Roman"/>
              <a:cs typeface="Times New Roman"/>
              <a:sym typeface="Times New Roman"/>
            </a:endParaRPr>
          </a:p>
          <a:p>
            <a:pPr indent="0" lvl="0" marL="0" marR="152400" rtl="0" algn="l">
              <a:lnSpc>
                <a:spcPct val="150416"/>
              </a:lnSpc>
              <a:spcBef>
                <a:spcPts val="0"/>
              </a:spcBef>
              <a:spcAft>
                <a:spcPts val="0"/>
              </a:spcAft>
              <a:buNone/>
            </a:pPr>
            <a:r>
              <a:t/>
            </a:r>
            <a:endParaRPr sz="1200">
              <a:solidFill>
                <a:schemeClr val="dk1"/>
              </a:solidFill>
              <a:latin typeface="Times New Roman"/>
              <a:ea typeface="Times New Roman"/>
              <a:cs typeface="Times New Roman"/>
              <a:sym typeface="Times New Roman"/>
            </a:endParaRPr>
          </a:p>
        </p:txBody>
      </p:sp>
      <p:sp>
        <p:nvSpPr>
          <p:cNvPr id="94" name="Google Shape;94;p14"/>
          <p:cNvSpPr/>
          <p:nvPr/>
        </p:nvSpPr>
        <p:spPr>
          <a:xfrm>
            <a:off x="834354" y="22058764"/>
            <a:ext cx="12600000" cy="9687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Methodology</a:t>
            </a:r>
            <a:endParaRPr/>
          </a:p>
        </p:txBody>
      </p:sp>
      <p:sp>
        <p:nvSpPr>
          <p:cNvPr id="95" name="Google Shape;95;p14"/>
          <p:cNvSpPr/>
          <p:nvPr/>
        </p:nvSpPr>
        <p:spPr>
          <a:xfrm>
            <a:off x="1197029" y="7834913"/>
            <a:ext cx="12600000" cy="8841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Introduction</a:t>
            </a:r>
            <a:endParaRPr/>
          </a:p>
        </p:txBody>
      </p:sp>
      <p:sp>
        <p:nvSpPr>
          <p:cNvPr id="96" name="Google Shape;96;p14"/>
          <p:cNvSpPr txBox="1"/>
          <p:nvPr/>
        </p:nvSpPr>
        <p:spPr>
          <a:xfrm>
            <a:off x="1197029" y="9112326"/>
            <a:ext cx="12600000" cy="6726300"/>
          </a:xfrm>
          <a:prstGeom prst="rect">
            <a:avLst/>
          </a:prstGeom>
          <a:noFill/>
          <a:ln>
            <a:noFill/>
          </a:ln>
        </p:spPr>
        <p:txBody>
          <a:bodyPr anchorCtr="0" anchor="t" bIns="45700" lIns="91425" spcFirstLastPara="1" rIns="91425" wrap="square" tIns="45700">
            <a:spAutoFit/>
          </a:bodyPr>
          <a:lstStyle/>
          <a:p>
            <a:pPr indent="0" lvl="0" marL="0" marR="0" rtl="0" algn="just">
              <a:spcBef>
                <a:spcPts val="2400"/>
              </a:spcBef>
              <a:spcAft>
                <a:spcPts val="0"/>
              </a:spcAft>
              <a:buNone/>
            </a:pPr>
            <a:r>
              <a:t/>
            </a:r>
            <a:endParaRPr sz="2400"/>
          </a:p>
          <a:p>
            <a:pPr indent="-419100" lvl="0" marL="457200" rtl="0" algn="l">
              <a:lnSpc>
                <a:spcPct val="115000"/>
              </a:lnSpc>
              <a:spcBef>
                <a:spcPts val="120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Ocular allergy (OA) is also known as hypersensitivity disorder to normally harmless substances, or an allergic reaction of the eye's surface to allergens in the environment. Globally it is highly prevalent and is non-discriminatory amongst age groups. It might be asymptomatic or produce significant symptoms, including visual loss in extreme cases. </a:t>
            </a:r>
            <a:endParaRPr sz="3000">
              <a:solidFill>
                <a:schemeClr val="dk1"/>
              </a:solidFill>
              <a:latin typeface="Times New Roman"/>
              <a:ea typeface="Times New Roman"/>
              <a:cs typeface="Times New Roman"/>
              <a:sym typeface="Times New Roman"/>
            </a:endParaRPr>
          </a:p>
          <a:p>
            <a:pPr indent="-419100" lvl="0" marL="457200" rtl="0" algn="l">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Universally, it has varying manifestations and associating factors which makes it difficult to apply any informational studies in practice, leading to its misdiagnosis and undertreatment. For a disorder that is on a global rise in prevalence, it is alarming that there is little to no research on OA in Trinidad and Tobago, and is yet to be studied in the Caribbean region.</a:t>
            </a:r>
            <a:endParaRPr b="0" sz="3000" u="none">
              <a:solidFill>
                <a:schemeClr val="dk1"/>
              </a:solidFill>
              <a:latin typeface="Libre Baskerville"/>
              <a:ea typeface="Libre Baskerville"/>
              <a:cs typeface="Libre Baskerville"/>
              <a:sym typeface="Libre Baskerville"/>
            </a:endParaRPr>
          </a:p>
          <a:p>
            <a:pPr indent="-254000" lvl="0" marL="457200" marR="0" rtl="0" algn="just">
              <a:spcBef>
                <a:spcPts val="2400"/>
              </a:spcBef>
              <a:spcAft>
                <a:spcPts val="0"/>
              </a:spcAft>
              <a:buClr>
                <a:schemeClr val="dk1"/>
              </a:buClr>
              <a:buSzPts val="3200"/>
              <a:buFont typeface="Arial"/>
              <a:buNone/>
            </a:pPr>
            <a:r>
              <a:t/>
            </a:r>
            <a:endParaRPr b="0" sz="3200" u="none">
              <a:solidFill>
                <a:schemeClr val="dk1"/>
              </a:solidFill>
              <a:latin typeface="Libre Baskerville"/>
              <a:ea typeface="Libre Baskerville"/>
              <a:cs typeface="Libre Baskerville"/>
              <a:sym typeface="Libre Baskerville"/>
            </a:endParaRPr>
          </a:p>
        </p:txBody>
      </p:sp>
      <p:sp>
        <p:nvSpPr>
          <p:cNvPr id="97" name="Google Shape;97;p14"/>
          <p:cNvSpPr/>
          <p:nvPr/>
        </p:nvSpPr>
        <p:spPr>
          <a:xfrm>
            <a:off x="1197029" y="14946844"/>
            <a:ext cx="12600000" cy="8841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Objective</a:t>
            </a:r>
            <a:endParaRPr/>
          </a:p>
        </p:txBody>
      </p:sp>
      <p:sp>
        <p:nvSpPr>
          <p:cNvPr id="98" name="Google Shape;98;p14"/>
          <p:cNvSpPr/>
          <p:nvPr/>
        </p:nvSpPr>
        <p:spPr>
          <a:xfrm>
            <a:off x="1197028" y="15913209"/>
            <a:ext cx="12600000" cy="6063300"/>
          </a:xfrm>
          <a:prstGeom prst="rect">
            <a:avLst/>
          </a:prstGeom>
          <a:noFill/>
          <a:ln>
            <a:noFill/>
          </a:ln>
        </p:spPr>
        <p:txBody>
          <a:bodyPr anchorCtr="0" anchor="t" bIns="45700" lIns="91425" spcFirstLastPara="1" rIns="91425" wrap="square" tIns="45700">
            <a:noAutofit/>
          </a:bodyPr>
          <a:lstStyle/>
          <a:p>
            <a:pPr indent="-419100" lvl="0" marL="457200" rtl="0" algn="l">
              <a:lnSpc>
                <a:spcPct val="115000"/>
              </a:lnSpc>
              <a:spcBef>
                <a:spcPts val="120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To  determine the prevalence and demographic distribution of ocular allergy in Trinidad and Tobago to help evaluate its risk and necessary level of concern.</a:t>
            </a:r>
            <a:endParaRPr sz="3000">
              <a:solidFill>
                <a:schemeClr val="dk1"/>
              </a:solidFill>
              <a:latin typeface="Times New Roman"/>
              <a:ea typeface="Times New Roman"/>
              <a:cs typeface="Times New Roman"/>
              <a:sym typeface="Times New Roman"/>
            </a:endParaRPr>
          </a:p>
          <a:p>
            <a:pPr indent="-419100" lvl="0" marL="457200" rtl="0" algn="l">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To ascertain the level of awareness and knowledge of ocular allergy among the Trinidad and Tobago population, to determine its role in development.</a:t>
            </a:r>
            <a:endParaRPr sz="3000">
              <a:solidFill>
                <a:schemeClr val="dk1"/>
              </a:solidFill>
              <a:latin typeface="Times New Roman"/>
              <a:ea typeface="Times New Roman"/>
              <a:cs typeface="Times New Roman"/>
              <a:sym typeface="Times New Roman"/>
            </a:endParaRPr>
          </a:p>
          <a:p>
            <a:pPr indent="-419100" lvl="0" marL="457200" rtl="0" algn="l">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To investigate the associated factors and impact of ocular allergy among the Trinidad and Tobago population. These results of this study can be distributed to the public and healthcare system which increases public awareness and assists in control and spread.</a:t>
            </a:r>
            <a:endParaRPr sz="3000">
              <a:solidFill>
                <a:schemeClr val="dk1"/>
              </a:solidFill>
              <a:latin typeface="Times New Roman"/>
              <a:ea typeface="Times New Roman"/>
              <a:cs typeface="Times New Roman"/>
              <a:sym typeface="Times New Roman"/>
            </a:endParaRPr>
          </a:p>
          <a:p>
            <a:pPr indent="0" lvl="0" marL="0" rtl="0" algn="l">
              <a:lnSpc>
                <a:spcPct val="115000"/>
              </a:lnSpc>
              <a:spcBef>
                <a:spcPts val="1200"/>
              </a:spcBef>
              <a:spcAft>
                <a:spcPts val="1200"/>
              </a:spcAft>
              <a:buClr>
                <a:schemeClr val="dk1"/>
              </a:buClr>
              <a:buSzPts val="1100"/>
              <a:buFont typeface="Arial"/>
              <a:buNone/>
            </a:pPr>
            <a:r>
              <a:t/>
            </a:r>
            <a:endParaRPr sz="2400">
              <a:solidFill>
                <a:schemeClr val="dk1"/>
              </a:solidFill>
              <a:latin typeface="Times New Roman"/>
              <a:ea typeface="Times New Roman"/>
              <a:cs typeface="Times New Roman"/>
              <a:sym typeface="Times New Roman"/>
            </a:endParaRPr>
          </a:p>
        </p:txBody>
      </p:sp>
      <p:sp>
        <p:nvSpPr>
          <p:cNvPr id="99" name="Google Shape;99;p14"/>
          <p:cNvSpPr/>
          <p:nvPr/>
        </p:nvSpPr>
        <p:spPr>
          <a:xfrm>
            <a:off x="29114841" y="7803048"/>
            <a:ext cx="12600000" cy="860400"/>
          </a:xfrm>
          <a:prstGeom prst="rect">
            <a:avLst/>
          </a:prstGeom>
          <a:solidFill>
            <a:srgbClr val="1482A5"/>
          </a:solidFill>
          <a:ln>
            <a:noFill/>
          </a:ln>
        </p:spPr>
        <p:txBody>
          <a:bodyPr anchorCtr="0" anchor="ctr" bIns="67475" lIns="134950" spcFirstLastPara="1" rIns="134950" wrap="square" tIns="71975">
            <a:noAutofit/>
          </a:bodyPr>
          <a:lstStyle/>
          <a:p>
            <a:pPr indent="0" lvl="0" marL="0" marR="0" rtl="0" algn="ctr">
              <a:spcBef>
                <a:spcPts val="0"/>
              </a:spcBef>
              <a:spcAft>
                <a:spcPts val="0"/>
              </a:spcAft>
              <a:buNone/>
            </a:pPr>
            <a:r>
              <a:rPr b="1" lang="en-US" sz="5000" u="none">
                <a:solidFill>
                  <a:schemeClr val="lt1"/>
                </a:solidFill>
                <a:latin typeface="Calibri"/>
                <a:ea typeface="Calibri"/>
                <a:cs typeface="Calibri"/>
                <a:sym typeface="Calibri"/>
              </a:rPr>
              <a:t>Discussion</a:t>
            </a:r>
            <a:endParaRPr/>
          </a:p>
        </p:txBody>
      </p:sp>
      <p:sp>
        <p:nvSpPr>
          <p:cNvPr id="100" name="Google Shape;100;p14"/>
          <p:cNvSpPr txBox="1"/>
          <p:nvPr/>
        </p:nvSpPr>
        <p:spPr>
          <a:xfrm>
            <a:off x="29114816" y="8362456"/>
            <a:ext cx="12600000" cy="14160900"/>
          </a:xfrm>
          <a:prstGeom prst="rect">
            <a:avLst/>
          </a:prstGeom>
          <a:noFill/>
          <a:ln>
            <a:noFill/>
          </a:ln>
        </p:spPr>
        <p:txBody>
          <a:bodyPr anchorCtr="0" anchor="t" bIns="45700" lIns="91425" spcFirstLastPara="1" rIns="91425" wrap="square" tIns="45700">
            <a:spAutoFit/>
          </a:bodyPr>
          <a:lstStyle/>
          <a:p>
            <a:pPr indent="0" lvl="0" marL="0" marR="0" rtl="0" algn="just">
              <a:spcBef>
                <a:spcPts val="0"/>
              </a:spcBef>
              <a:spcAft>
                <a:spcPts val="0"/>
              </a:spcAft>
              <a:buNone/>
            </a:pPr>
            <a:r>
              <a:t/>
            </a:r>
            <a:endParaRPr b="0" sz="3000" u="none">
              <a:solidFill>
                <a:schemeClr val="dk1"/>
              </a:solidFill>
              <a:latin typeface="Garamond"/>
              <a:ea typeface="Garamond"/>
              <a:cs typeface="Garamond"/>
              <a:sym typeface="Garamond"/>
            </a:endParaRPr>
          </a:p>
          <a:p>
            <a:pPr indent="-419100" lvl="0" marL="457200" rtl="0" algn="just">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The prevalence of OA in Trinidad and Tobago was found to be 87.2% which was significantly higher than findings in Japan (34.8%) and in Brazil (20.7%). This dissimilarity can be attributed to Trinidad and Tobago's tropical climate and high humidity conditions. The country’s heat-stimulated dryness and wind allows for increased pollen air transport, while the moisture from rainy days and relatively high humidity facilitates mould growth both indoors and outdoors. This accounts for the increased prevalence of OA in this study and its most prevalent allergens pollen and mould.</a:t>
            </a:r>
            <a:endParaRPr sz="3000">
              <a:solidFill>
                <a:schemeClr val="dk1"/>
              </a:solidFill>
              <a:latin typeface="Times New Roman"/>
              <a:ea typeface="Times New Roman"/>
              <a:cs typeface="Times New Roman"/>
              <a:sym typeface="Times New Roman"/>
            </a:endParaRPr>
          </a:p>
          <a:p>
            <a:pPr indent="-419100" lvl="0" marL="457200" rtl="0" algn="just">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Our study recorded the prevalence of OA to be higher among females than males. The majority of our study participant's symptoms were mild (37.5%) and experienced during February and April, which are usually the driest months in Trinidad and Tobago. This comparable with finding is China which concluded that symptoms are predominantly expressed during months corresponding with pollen season.</a:t>
            </a:r>
            <a:endParaRPr sz="3000">
              <a:solidFill>
                <a:schemeClr val="dk1"/>
              </a:solidFill>
              <a:latin typeface="Times New Roman"/>
              <a:ea typeface="Times New Roman"/>
              <a:cs typeface="Times New Roman"/>
              <a:sym typeface="Times New Roman"/>
            </a:endParaRPr>
          </a:p>
          <a:p>
            <a:pPr indent="-419100" lvl="0" marL="457200" rtl="0" algn="just">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Our study found that 79.8% of participants lacked the knowledge on how to correctly define OA but were knowledgeable about the causes (90.5%) and management of OA (82.3%). Social media was carded as the major source of information in this study, uplifting the level of awareness significantly.</a:t>
            </a:r>
            <a:endParaRPr sz="3000">
              <a:solidFill>
                <a:schemeClr val="dk1"/>
              </a:solidFill>
              <a:latin typeface="Times New Roman"/>
              <a:ea typeface="Times New Roman"/>
              <a:cs typeface="Times New Roman"/>
              <a:sym typeface="Times New Roman"/>
            </a:endParaRPr>
          </a:p>
          <a:p>
            <a:pPr indent="-419100" lvl="0" marL="457200" rtl="0" algn="just">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Older female participants of Indian ethnicity were found to be highly knowledgeable about OA (75%) than others. Persons who possessed at least a high school education were also highly knowledgeable about OA (82.4%).</a:t>
            </a:r>
            <a:endParaRPr sz="3000">
              <a:solidFill>
                <a:schemeClr val="dk1"/>
              </a:solidFill>
              <a:latin typeface="Times New Roman"/>
              <a:ea typeface="Times New Roman"/>
              <a:cs typeface="Times New Roman"/>
              <a:sym typeface="Times New Roman"/>
            </a:endParaRPr>
          </a:p>
          <a:p>
            <a:pPr indent="-419100" lvl="0" marL="457200" rtl="0" algn="just">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Findings of this study showed that OA had a severe impact on 4% of the participants' daily lives in the past twelve months and that difficulty in breathing and exposure to perfume were recorded as the major risk factors</a:t>
            </a:r>
            <a:endParaRPr sz="3000">
              <a:solidFill>
                <a:schemeClr val="dk1"/>
              </a:solidFill>
              <a:latin typeface="Garamond"/>
              <a:ea typeface="Garamond"/>
              <a:cs typeface="Garamond"/>
              <a:sym typeface="Garamond"/>
            </a:endParaRPr>
          </a:p>
          <a:p>
            <a:pPr indent="0" lvl="0" marL="0" marR="0" rtl="0" algn="just">
              <a:spcBef>
                <a:spcPts val="2400"/>
              </a:spcBef>
              <a:spcAft>
                <a:spcPts val="0"/>
              </a:spcAft>
              <a:buNone/>
            </a:pPr>
            <a:r>
              <a:t/>
            </a:r>
            <a:endParaRPr b="0" sz="3600" u="none">
              <a:solidFill>
                <a:schemeClr val="dk1"/>
              </a:solidFill>
              <a:latin typeface="Garamond"/>
              <a:ea typeface="Garamond"/>
              <a:cs typeface="Garamond"/>
              <a:sym typeface="Garamond"/>
            </a:endParaRPr>
          </a:p>
        </p:txBody>
      </p:sp>
      <p:sp>
        <p:nvSpPr>
          <p:cNvPr id="101" name="Google Shape;101;p14"/>
          <p:cNvSpPr txBox="1"/>
          <p:nvPr/>
        </p:nvSpPr>
        <p:spPr>
          <a:xfrm>
            <a:off x="37261800" y="1676400"/>
            <a:ext cx="4991100" cy="14013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Clr>
                <a:srgbClr val="000000"/>
              </a:buClr>
              <a:buFont typeface="Arial"/>
              <a:buNone/>
            </a:pPr>
            <a:r>
              <a:t/>
            </a:r>
            <a:endParaRPr sz="8504">
              <a:solidFill>
                <a:schemeClr val="dk1"/>
              </a:solidFill>
              <a:latin typeface="Calibri"/>
              <a:ea typeface="Calibri"/>
              <a:cs typeface="Calibri"/>
              <a:sym typeface="Calibri"/>
            </a:endParaRPr>
          </a:p>
        </p:txBody>
      </p:sp>
      <p:sp>
        <p:nvSpPr>
          <p:cNvPr id="102" name="Google Shape;102;p14"/>
          <p:cNvSpPr txBox="1"/>
          <p:nvPr/>
        </p:nvSpPr>
        <p:spPr>
          <a:xfrm>
            <a:off x="15284491" y="9212546"/>
            <a:ext cx="12342900" cy="3232500"/>
          </a:xfrm>
          <a:prstGeom prst="rect">
            <a:avLst/>
          </a:prstGeom>
          <a:noFill/>
          <a:ln>
            <a:noFill/>
          </a:ln>
        </p:spPr>
        <p:txBody>
          <a:bodyPr anchorCtr="0" anchor="t" bIns="45700" lIns="91425" spcFirstLastPara="1" rIns="91425" wrap="square" tIns="45700">
            <a:spAutoFit/>
          </a:bodyPr>
          <a:lstStyle/>
          <a:p>
            <a:pPr indent="-254000" lvl="0" marL="457200" marR="0" rtl="0" algn="just">
              <a:spcBef>
                <a:spcPts val="2400"/>
              </a:spcBef>
              <a:spcAft>
                <a:spcPts val="0"/>
              </a:spcAft>
              <a:buClr>
                <a:schemeClr val="dk1"/>
              </a:buClr>
              <a:buSzPts val="3200"/>
              <a:buFont typeface="Arial"/>
              <a:buNone/>
            </a:pPr>
            <a:r>
              <a:t/>
            </a:r>
            <a:endParaRPr b="0" sz="3200" u="none">
              <a:solidFill>
                <a:schemeClr val="dk1"/>
              </a:solidFill>
              <a:latin typeface="Calibri"/>
              <a:ea typeface="Calibri"/>
              <a:cs typeface="Calibri"/>
              <a:sym typeface="Calibri"/>
            </a:endParaRPr>
          </a:p>
          <a:p>
            <a:pPr indent="-419100" lvl="0" marL="457200" rtl="0" algn="just">
              <a:lnSpc>
                <a:spcPct val="200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The prevalence of ocular allergy was 87.2 %</a:t>
            </a:r>
            <a:endParaRPr sz="3000">
              <a:solidFill>
                <a:schemeClr val="dk1"/>
              </a:solidFill>
              <a:latin typeface="Times New Roman"/>
              <a:ea typeface="Times New Roman"/>
              <a:cs typeface="Times New Roman"/>
              <a:sym typeface="Times New Roman"/>
            </a:endParaRPr>
          </a:p>
          <a:p>
            <a:pPr indent="-419100" lvl="0" marL="457200" rtl="0" algn="just">
              <a:lnSpc>
                <a:spcPct val="200000"/>
              </a:lnSpc>
              <a:spcBef>
                <a:spcPts val="0"/>
              </a:spcBef>
              <a:spcAft>
                <a:spcPts val="0"/>
              </a:spcAft>
              <a:buClr>
                <a:schemeClr val="dk1"/>
              </a:buClr>
              <a:buSzPts val="3000"/>
              <a:buFont typeface="Times New Roman"/>
              <a:buChar char="●"/>
            </a:pPr>
            <a:r>
              <a:t/>
            </a:r>
            <a:endParaRPr sz="3000">
              <a:solidFill>
                <a:schemeClr val="dk1"/>
              </a:solidFill>
              <a:latin typeface="Times New Roman"/>
              <a:ea typeface="Times New Roman"/>
              <a:cs typeface="Times New Roman"/>
              <a:sym typeface="Times New Roman"/>
            </a:endParaRPr>
          </a:p>
          <a:p>
            <a:pPr indent="-254000" lvl="0" marL="457200" marR="0" rtl="0" algn="just">
              <a:spcBef>
                <a:spcPts val="2400"/>
              </a:spcBef>
              <a:spcAft>
                <a:spcPts val="0"/>
              </a:spcAft>
              <a:buClr>
                <a:schemeClr val="dk1"/>
              </a:buClr>
              <a:buSzPts val="3200"/>
              <a:buFont typeface="Arial"/>
              <a:buNone/>
            </a:pPr>
            <a:r>
              <a:t/>
            </a:r>
            <a:endParaRPr b="0" sz="3200" u="none">
              <a:solidFill>
                <a:schemeClr val="dk1"/>
              </a:solidFill>
              <a:latin typeface="Calibri"/>
              <a:ea typeface="Calibri"/>
              <a:cs typeface="Calibri"/>
              <a:sym typeface="Calibri"/>
            </a:endParaRPr>
          </a:p>
        </p:txBody>
      </p:sp>
      <p:sp>
        <p:nvSpPr>
          <p:cNvPr id="103" name="Google Shape;103;p14"/>
          <p:cNvSpPr txBox="1"/>
          <p:nvPr/>
        </p:nvSpPr>
        <p:spPr>
          <a:xfrm>
            <a:off x="1197029" y="21473752"/>
            <a:ext cx="12600000" cy="585000"/>
          </a:xfrm>
          <a:prstGeom prst="rect">
            <a:avLst/>
          </a:prstGeom>
          <a:noFill/>
          <a:ln>
            <a:noFill/>
          </a:ln>
        </p:spPr>
        <p:txBody>
          <a:bodyPr anchorCtr="0" anchor="t" bIns="45700" lIns="91425" spcFirstLastPara="1" rIns="91425" wrap="square" tIns="45700">
            <a:spAutoFit/>
          </a:bodyPr>
          <a:lstStyle/>
          <a:p>
            <a:pPr indent="-254000" lvl="0" marL="457200" marR="0" rtl="0" algn="just">
              <a:spcBef>
                <a:spcPts val="2400"/>
              </a:spcBef>
              <a:spcAft>
                <a:spcPts val="0"/>
              </a:spcAft>
              <a:buClr>
                <a:schemeClr val="dk1"/>
              </a:buClr>
              <a:buSzPts val="3200"/>
              <a:buFont typeface="Arial"/>
              <a:buNone/>
            </a:pPr>
            <a:r>
              <a:t/>
            </a:r>
            <a:endParaRPr b="0" sz="3200" u="none">
              <a:solidFill>
                <a:schemeClr val="dk1"/>
              </a:solidFill>
              <a:latin typeface="Times New Roman"/>
              <a:ea typeface="Times New Roman"/>
              <a:cs typeface="Times New Roman"/>
              <a:sym typeface="Times New Roman"/>
            </a:endParaRPr>
          </a:p>
        </p:txBody>
      </p:sp>
      <p:cxnSp>
        <p:nvCxnSpPr>
          <p:cNvPr id="104" name="Google Shape;104;p14"/>
          <p:cNvCxnSpPr/>
          <p:nvPr/>
        </p:nvCxnSpPr>
        <p:spPr>
          <a:xfrm>
            <a:off x="487991" y="6527800"/>
            <a:ext cx="41699246" cy="0"/>
          </a:xfrm>
          <a:prstGeom prst="straightConnector1">
            <a:avLst/>
          </a:prstGeom>
          <a:noFill/>
          <a:ln cap="flat" cmpd="sng" w="9525">
            <a:solidFill>
              <a:schemeClr val="accent1"/>
            </a:solidFill>
            <a:prstDash val="solid"/>
            <a:miter lim="800000"/>
            <a:headEnd len="sm" w="sm" type="none"/>
            <a:tailEnd len="sm" w="sm" type="none"/>
          </a:ln>
        </p:spPr>
      </p:cxnSp>
      <p:pic>
        <p:nvPicPr>
          <p:cNvPr id="105" name="Google Shape;105;p14"/>
          <p:cNvPicPr preferRelativeResize="0"/>
          <p:nvPr/>
        </p:nvPicPr>
        <p:blipFill rotWithShape="1">
          <a:blip r:embed="rId5">
            <a:alphaModFix/>
          </a:blip>
          <a:srcRect b="36749" l="0" r="0" t="38366"/>
          <a:stretch/>
        </p:blipFill>
        <p:spPr>
          <a:xfrm>
            <a:off x="1681388" y="20480000"/>
            <a:ext cx="10905926" cy="1578750"/>
          </a:xfrm>
          <a:prstGeom prst="rect">
            <a:avLst/>
          </a:prstGeom>
          <a:noFill/>
          <a:ln>
            <a:noFill/>
          </a:ln>
        </p:spPr>
      </p:pic>
      <p:sp>
        <p:nvSpPr>
          <p:cNvPr id="106" name="Google Shape;106;p14"/>
          <p:cNvSpPr txBox="1"/>
          <p:nvPr/>
        </p:nvSpPr>
        <p:spPr>
          <a:xfrm>
            <a:off x="1195850" y="23109750"/>
            <a:ext cx="11877000" cy="8612100"/>
          </a:xfrm>
          <a:prstGeom prst="rect">
            <a:avLst/>
          </a:prstGeom>
          <a:noFill/>
          <a:ln>
            <a:noFill/>
          </a:ln>
        </p:spPr>
        <p:txBody>
          <a:bodyPr anchorCtr="0" anchor="t" bIns="91425" lIns="91425" spcFirstLastPara="1" rIns="91425" wrap="square" tIns="91425">
            <a:spAutoFit/>
          </a:bodyPr>
          <a:lstStyle/>
          <a:p>
            <a:pPr indent="-419100" lvl="0" marL="457200" rtl="0" algn="just">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A descriptive, cross-sectional survey was done using a structured online questionnaire to assess the Epidemiology of OA among the population of Trinidad and Tobago only including participants who resided in urban areas of the country for at least 6 months. A calculated sample size of 915 participants was generated using the Raosoft online calculator and a total of 542 responses were obtained. The 37 question questionnaire was distributed using convenience sampling and utilizing an online self-reported data collection approach due to COVID-19 restrictions. Platforms such as the University of the West Indies, Saint Augustine Campus Marketing social media platform, Facebook, Whatsapp, Twitter, and Instagram were used.</a:t>
            </a:r>
            <a:endParaRPr sz="3000">
              <a:solidFill>
                <a:schemeClr val="dk1"/>
              </a:solidFill>
              <a:latin typeface="Times New Roman"/>
              <a:ea typeface="Times New Roman"/>
              <a:cs typeface="Times New Roman"/>
              <a:sym typeface="Times New Roman"/>
            </a:endParaRPr>
          </a:p>
          <a:p>
            <a:pPr indent="-419100" lvl="0" marL="457200" rtl="0" algn="just">
              <a:lnSpc>
                <a:spcPct val="115000"/>
              </a:lnSpc>
              <a:spcBef>
                <a:spcPts val="0"/>
              </a:spcBef>
              <a:spcAft>
                <a:spcPts val="0"/>
              </a:spcAft>
              <a:buClr>
                <a:schemeClr val="dk1"/>
              </a:buClr>
              <a:buSzPts val="3000"/>
              <a:buFont typeface="Times New Roman"/>
              <a:buChar char="●"/>
            </a:pPr>
            <a:r>
              <a:rPr lang="en-US" sz="3000">
                <a:solidFill>
                  <a:schemeClr val="dk1"/>
                </a:solidFill>
                <a:latin typeface="Times New Roman"/>
                <a:ea typeface="Times New Roman"/>
                <a:cs typeface="Times New Roman"/>
                <a:sym typeface="Times New Roman"/>
              </a:rPr>
              <a:t>The data collected were analyzed using the Statistical Program for Social Sciences (SPSS). Descriptive statistics were used to analyze the demography and categorical variables. Pearson chi-square was used to assess the association of the variables and a </a:t>
            </a:r>
            <a:r>
              <a:rPr i="1" lang="en-US" sz="3000">
                <a:solidFill>
                  <a:schemeClr val="dk1"/>
                </a:solidFill>
                <a:latin typeface="Times New Roman"/>
                <a:ea typeface="Times New Roman"/>
                <a:cs typeface="Times New Roman"/>
                <a:sym typeface="Times New Roman"/>
              </a:rPr>
              <a:t>p</a:t>
            </a:r>
            <a:r>
              <a:rPr lang="en-US" sz="3000">
                <a:solidFill>
                  <a:schemeClr val="dk1"/>
                </a:solidFill>
                <a:latin typeface="Times New Roman"/>
                <a:ea typeface="Times New Roman"/>
                <a:cs typeface="Times New Roman"/>
                <a:sym typeface="Times New Roman"/>
              </a:rPr>
              <a:t>-value of less than 0.05 was considered statistically significant.</a:t>
            </a:r>
            <a:endParaRPr sz="3000">
              <a:latin typeface="Calibri"/>
              <a:ea typeface="Calibri"/>
              <a:cs typeface="Calibri"/>
              <a:sym typeface="Calibri"/>
            </a:endParaRPr>
          </a:p>
        </p:txBody>
      </p:sp>
      <p:pic>
        <p:nvPicPr>
          <p:cNvPr id="107" name="Google Shape;107;p14"/>
          <p:cNvPicPr preferRelativeResize="0"/>
          <p:nvPr/>
        </p:nvPicPr>
        <p:blipFill>
          <a:blip r:embed="rId6">
            <a:alphaModFix/>
          </a:blip>
          <a:stretch>
            <a:fillRect/>
          </a:stretch>
        </p:blipFill>
        <p:spPr>
          <a:xfrm>
            <a:off x="15398000" y="10706601"/>
            <a:ext cx="5943600" cy="4339800"/>
          </a:xfrm>
          <a:prstGeom prst="rect">
            <a:avLst/>
          </a:prstGeom>
          <a:noFill/>
          <a:ln>
            <a:noFill/>
          </a:ln>
        </p:spPr>
      </p:pic>
      <p:pic>
        <p:nvPicPr>
          <p:cNvPr id="108" name="Google Shape;108;p14" title="Chart"/>
          <p:cNvPicPr preferRelativeResize="0"/>
          <p:nvPr/>
        </p:nvPicPr>
        <p:blipFill>
          <a:blip r:embed="rId7">
            <a:alphaModFix/>
          </a:blip>
          <a:stretch>
            <a:fillRect/>
          </a:stretch>
        </p:blipFill>
        <p:spPr>
          <a:xfrm>
            <a:off x="21623575" y="10911275"/>
            <a:ext cx="6507549" cy="4339800"/>
          </a:xfrm>
          <a:prstGeom prst="rect">
            <a:avLst/>
          </a:prstGeom>
          <a:noFill/>
          <a:ln>
            <a:noFill/>
          </a:ln>
        </p:spPr>
      </p:pic>
      <p:pic>
        <p:nvPicPr>
          <p:cNvPr id="109" name="Google Shape;109;p14" title="Chart"/>
          <p:cNvPicPr preferRelativeResize="0"/>
          <p:nvPr/>
        </p:nvPicPr>
        <p:blipFill>
          <a:blip r:embed="rId8">
            <a:alphaModFix/>
          </a:blip>
          <a:stretch>
            <a:fillRect/>
          </a:stretch>
        </p:blipFill>
        <p:spPr>
          <a:xfrm>
            <a:off x="21623583" y="21344492"/>
            <a:ext cx="6507549" cy="4015080"/>
          </a:xfrm>
          <a:prstGeom prst="rect">
            <a:avLst/>
          </a:prstGeom>
          <a:noFill/>
          <a:ln>
            <a:noFill/>
          </a:ln>
        </p:spPr>
      </p:pic>
      <p:pic>
        <p:nvPicPr>
          <p:cNvPr id="110" name="Google Shape;110;p14" title="Chart"/>
          <p:cNvPicPr preferRelativeResize="0"/>
          <p:nvPr/>
        </p:nvPicPr>
        <p:blipFill>
          <a:blip r:embed="rId9">
            <a:alphaModFix/>
          </a:blip>
          <a:stretch>
            <a:fillRect/>
          </a:stretch>
        </p:blipFill>
        <p:spPr>
          <a:xfrm>
            <a:off x="15284473" y="25533225"/>
            <a:ext cx="6507551" cy="4012037"/>
          </a:xfrm>
          <a:prstGeom prst="rect">
            <a:avLst/>
          </a:prstGeom>
          <a:noFill/>
          <a:ln>
            <a:noFill/>
          </a:ln>
        </p:spPr>
      </p:pic>
      <p:pic>
        <p:nvPicPr>
          <p:cNvPr id="111" name="Google Shape;111;p14" title="Chart"/>
          <p:cNvPicPr preferRelativeResize="0"/>
          <p:nvPr/>
        </p:nvPicPr>
        <p:blipFill>
          <a:blip r:embed="rId10">
            <a:alphaModFix/>
          </a:blip>
          <a:stretch>
            <a:fillRect/>
          </a:stretch>
        </p:blipFill>
        <p:spPr>
          <a:xfrm>
            <a:off x="21905550" y="25705675"/>
            <a:ext cx="5943600" cy="3667116"/>
          </a:xfrm>
          <a:prstGeom prst="rect">
            <a:avLst/>
          </a:prstGeom>
          <a:noFill/>
          <a:ln>
            <a:noFill/>
          </a:ln>
        </p:spPr>
      </p:pic>
      <p:pic>
        <p:nvPicPr>
          <p:cNvPr id="112" name="Google Shape;112;p14" title="Chart"/>
          <p:cNvPicPr preferRelativeResize="0"/>
          <p:nvPr/>
        </p:nvPicPr>
        <p:blipFill>
          <a:blip r:embed="rId11">
            <a:alphaModFix/>
          </a:blip>
          <a:stretch>
            <a:fillRect/>
          </a:stretch>
        </p:blipFill>
        <p:spPr>
          <a:xfrm>
            <a:off x="15398000" y="15472150"/>
            <a:ext cx="6507549" cy="5007850"/>
          </a:xfrm>
          <a:prstGeom prst="rect">
            <a:avLst/>
          </a:prstGeom>
          <a:noFill/>
          <a:ln>
            <a:noFill/>
          </a:ln>
        </p:spPr>
      </p:pic>
      <p:pic>
        <p:nvPicPr>
          <p:cNvPr id="113" name="Google Shape;113;p14" title="Chart"/>
          <p:cNvPicPr preferRelativeResize="0"/>
          <p:nvPr/>
        </p:nvPicPr>
        <p:blipFill>
          <a:blip r:embed="rId12">
            <a:alphaModFix/>
          </a:blip>
          <a:stretch>
            <a:fillRect/>
          </a:stretch>
        </p:blipFill>
        <p:spPr>
          <a:xfrm>
            <a:off x="15398000" y="21222125"/>
            <a:ext cx="7033877" cy="4018399"/>
          </a:xfrm>
          <a:prstGeom prst="rect">
            <a:avLst/>
          </a:prstGeom>
          <a:noFill/>
          <a:ln>
            <a:noFill/>
          </a:ln>
        </p:spPr>
      </p:pic>
      <p:pic>
        <p:nvPicPr>
          <p:cNvPr id="114" name="Google Shape;114;p14" title="Chart"/>
          <p:cNvPicPr preferRelativeResize="0"/>
          <p:nvPr/>
        </p:nvPicPr>
        <p:blipFill>
          <a:blip r:embed="rId13">
            <a:alphaModFix/>
          </a:blip>
          <a:stretch>
            <a:fillRect/>
          </a:stretch>
        </p:blipFill>
        <p:spPr>
          <a:xfrm>
            <a:off x="21623575" y="15413400"/>
            <a:ext cx="7491276" cy="5007850"/>
          </a:xfrm>
          <a:prstGeom prst="rect">
            <a:avLst/>
          </a:prstGeom>
          <a:noFill/>
          <a:ln>
            <a:noFill/>
          </a:ln>
        </p:spPr>
      </p:pic>
      <p:pic>
        <p:nvPicPr>
          <p:cNvPr id="115" name="Google Shape;115;p14"/>
          <p:cNvPicPr preferRelativeResize="0"/>
          <p:nvPr/>
        </p:nvPicPr>
        <p:blipFill>
          <a:blip r:embed="rId14">
            <a:alphaModFix/>
          </a:blip>
          <a:stretch>
            <a:fillRect/>
          </a:stretch>
        </p:blipFill>
        <p:spPr>
          <a:xfrm>
            <a:off x="37993150" y="312800"/>
            <a:ext cx="5207475" cy="60633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