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43200638" cy="32399288"/>
  <p:notesSz cx="6858000" cy="9144000"/>
  <p:defaultTextStyle>
    <a:defPPr>
      <a:defRPr lang="en-US"/>
    </a:defPPr>
    <a:lvl1pPr marL="0" algn="l" defTabSz="4319991" rtl="0" eaLnBrk="1" latinLnBrk="0" hangingPunct="1">
      <a:defRPr sz="8504" kern="1200">
        <a:solidFill>
          <a:schemeClr val="tx1"/>
        </a:solidFill>
        <a:latin typeface="+mn-lt"/>
        <a:ea typeface="+mn-ea"/>
        <a:cs typeface="+mn-cs"/>
      </a:defRPr>
    </a:lvl1pPr>
    <a:lvl2pPr marL="2159996" algn="l" defTabSz="4319991" rtl="0" eaLnBrk="1" latinLnBrk="0" hangingPunct="1">
      <a:defRPr sz="8504" kern="1200">
        <a:solidFill>
          <a:schemeClr val="tx1"/>
        </a:solidFill>
        <a:latin typeface="+mn-lt"/>
        <a:ea typeface="+mn-ea"/>
        <a:cs typeface="+mn-cs"/>
      </a:defRPr>
    </a:lvl2pPr>
    <a:lvl3pPr marL="4319991" algn="l" defTabSz="4319991" rtl="0" eaLnBrk="1" latinLnBrk="0" hangingPunct="1">
      <a:defRPr sz="8504" kern="1200">
        <a:solidFill>
          <a:schemeClr val="tx1"/>
        </a:solidFill>
        <a:latin typeface="+mn-lt"/>
        <a:ea typeface="+mn-ea"/>
        <a:cs typeface="+mn-cs"/>
      </a:defRPr>
    </a:lvl3pPr>
    <a:lvl4pPr marL="6479987" algn="l" defTabSz="4319991" rtl="0" eaLnBrk="1" latinLnBrk="0" hangingPunct="1">
      <a:defRPr sz="8504" kern="1200">
        <a:solidFill>
          <a:schemeClr val="tx1"/>
        </a:solidFill>
        <a:latin typeface="+mn-lt"/>
        <a:ea typeface="+mn-ea"/>
        <a:cs typeface="+mn-cs"/>
      </a:defRPr>
    </a:lvl4pPr>
    <a:lvl5pPr marL="8639983" algn="l" defTabSz="4319991" rtl="0" eaLnBrk="1" latinLnBrk="0" hangingPunct="1">
      <a:defRPr sz="8504" kern="1200">
        <a:solidFill>
          <a:schemeClr val="tx1"/>
        </a:solidFill>
        <a:latin typeface="+mn-lt"/>
        <a:ea typeface="+mn-ea"/>
        <a:cs typeface="+mn-cs"/>
      </a:defRPr>
    </a:lvl5pPr>
    <a:lvl6pPr marL="10799978" algn="l" defTabSz="4319991" rtl="0" eaLnBrk="1" latinLnBrk="0" hangingPunct="1">
      <a:defRPr sz="8504" kern="1200">
        <a:solidFill>
          <a:schemeClr val="tx1"/>
        </a:solidFill>
        <a:latin typeface="+mn-lt"/>
        <a:ea typeface="+mn-ea"/>
        <a:cs typeface="+mn-cs"/>
      </a:defRPr>
    </a:lvl6pPr>
    <a:lvl7pPr marL="12959974" algn="l" defTabSz="4319991" rtl="0" eaLnBrk="1" latinLnBrk="0" hangingPunct="1">
      <a:defRPr sz="8504" kern="1200">
        <a:solidFill>
          <a:schemeClr val="tx1"/>
        </a:solidFill>
        <a:latin typeface="+mn-lt"/>
        <a:ea typeface="+mn-ea"/>
        <a:cs typeface="+mn-cs"/>
      </a:defRPr>
    </a:lvl7pPr>
    <a:lvl8pPr marL="15119970" algn="l" defTabSz="4319991" rtl="0" eaLnBrk="1" latinLnBrk="0" hangingPunct="1">
      <a:defRPr sz="8504" kern="1200">
        <a:solidFill>
          <a:schemeClr val="tx1"/>
        </a:solidFill>
        <a:latin typeface="+mn-lt"/>
        <a:ea typeface="+mn-ea"/>
        <a:cs typeface="+mn-cs"/>
      </a:defRPr>
    </a:lvl8pPr>
    <a:lvl9pPr marL="17279965" algn="l" defTabSz="4319991" rtl="0" eaLnBrk="1" latinLnBrk="0" hangingPunct="1">
      <a:defRPr sz="85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50"/>
    <a:srgbClr val="FFFF66"/>
    <a:srgbClr val="CFAFE7"/>
    <a:srgbClr val="0066FF"/>
    <a:srgbClr val="1482A5"/>
    <a:srgbClr val="FFC000"/>
    <a:srgbClr val="C4DBF0"/>
    <a:srgbClr val="FF0000"/>
    <a:srgbClr val="FF9900"/>
    <a:srgbClr val="B9D5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F3096A-E76B-45CF-86D3-E3131E66F924}" v="3" dt="2022-08-21T17:55:34.3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2" autoAdjust="0"/>
    <p:restoredTop sz="94660"/>
  </p:normalViewPr>
  <p:slideViewPr>
    <p:cSldViewPr snapToGrid="0">
      <p:cViewPr>
        <p:scale>
          <a:sx n="20" d="100"/>
          <a:sy n="20" d="100"/>
        </p:scale>
        <p:origin x="720"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sha Ivey" userId="ff91b596-bd23-4d31-a07b-806d7f136de7" providerId="ADAL" clId="{0B9362DC-778E-4E8A-8D71-D419C64C6A96}"/>
    <pc:docChg chg="undo redo custSel modSld modMainMaster">
      <pc:chgData name="Marsha Ivey" userId="ff91b596-bd23-4d31-a07b-806d7f136de7" providerId="ADAL" clId="{0B9362DC-778E-4E8A-8D71-D419C64C6A96}" dt="2021-08-10T16:48:43.372" v="279" actId="1035"/>
      <pc:docMkLst>
        <pc:docMk/>
      </pc:docMkLst>
      <pc:sldChg chg="modSp mod">
        <pc:chgData name="Marsha Ivey" userId="ff91b596-bd23-4d31-a07b-806d7f136de7" providerId="ADAL" clId="{0B9362DC-778E-4E8A-8D71-D419C64C6A96}" dt="2021-08-10T16:48:43.372" v="279" actId="1035"/>
        <pc:sldMkLst>
          <pc:docMk/>
          <pc:sldMk cId="116146705" sldId="257"/>
        </pc:sldMkLst>
        <pc:spChg chg="mod">
          <ac:chgData name="Marsha Ivey" userId="ff91b596-bd23-4d31-a07b-806d7f136de7" providerId="ADAL" clId="{0B9362DC-778E-4E8A-8D71-D419C64C6A96}" dt="2021-08-10T16:48:09.511" v="273" actId="12788"/>
          <ac:spMkLst>
            <pc:docMk/>
            <pc:sldMk cId="116146705" sldId="257"/>
            <ac:spMk id="4" creationId="{00000000-0000-0000-0000-000000000000}"/>
          </ac:spMkLst>
        </pc:spChg>
        <pc:spChg chg="mod">
          <ac:chgData name="Marsha Ivey" userId="ff91b596-bd23-4d31-a07b-806d7f136de7" providerId="ADAL" clId="{0B9362DC-778E-4E8A-8D71-D419C64C6A96}" dt="2021-08-10T16:48:35.786" v="276" actId="14100"/>
          <ac:spMkLst>
            <pc:docMk/>
            <pc:sldMk cId="116146705" sldId="257"/>
            <ac:spMk id="25" creationId="{B2C25681-95AF-45D0-852E-DC3E00E2FDFE}"/>
          </ac:spMkLst>
        </pc:spChg>
        <pc:spChg chg="mod">
          <ac:chgData name="Marsha Ivey" userId="ff91b596-bd23-4d31-a07b-806d7f136de7" providerId="ADAL" clId="{0B9362DC-778E-4E8A-8D71-D419C64C6A96}" dt="2021-08-10T16:48:43.372" v="279" actId="1035"/>
          <ac:spMkLst>
            <pc:docMk/>
            <pc:sldMk cId="116146705" sldId="257"/>
            <ac:spMk id="26" creationId="{EF872E11-D0DF-4446-BE76-A398B88E9B44}"/>
          </ac:spMkLst>
        </pc:spChg>
        <pc:spChg chg="mod">
          <ac:chgData name="Marsha Ivey" userId="ff91b596-bd23-4d31-a07b-806d7f136de7" providerId="ADAL" clId="{0B9362DC-778E-4E8A-8D71-D419C64C6A96}" dt="2021-07-15T02:45:01.702" v="158" actId="20577"/>
          <ac:spMkLst>
            <pc:docMk/>
            <pc:sldMk cId="116146705" sldId="257"/>
            <ac:spMk id="69" creationId="{B4E3B63A-B16E-446A-BEFE-C0D788B5B1A2}"/>
          </ac:spMkLst>
        </pc:spChg>
      </pc:sldChg>
      <pc:sldMasterChg chg="addSp delSp modSp mod">
        <pc:chgData name="Marsha Ivey" userId="ff91b596-bd23-4d31-a07b-806d7f136de7" providerId="ADAL" clId="{0B9362DC-778E-4E8A-8D71-D419C64C6A96}" dt="2021-07-15T02:50:12.765" v="199" actId="14100"/>
        <pc:sldMasterMkLst>
          <pc:docMk/>
          <pc:sldMasterMk cId="3739919222" sldId="2147483672"/>
        </pc:sldMasterMkLst>
        <pc:picChg chg="add del mod">
          <ac:chgData name="Marsha Ivey" userId="ff91b596-bd23-4d31-a07b-806d7f136de7" providerId="ADAL" clId="{0B9362DC-778E-4E8A-8D71-D419C64C6A96}" dt="2021-07-15T02:50:12.765" v="199" actId="14100"/>
          <ac:picMkLst>
            <pc:docMk/>
            <pc:sldMasterMk cId="3739919222" sldId="2147483672"/>
            <ac:picMk id="8" creationId="{7E5535BA-1FAE-4C50-BAC9-43D6FF74D2E6}"/>
          </ac:picMkLst>
        </pc:picChg>
        <pc:picChg chg="add del">
          <ac:chgData name="Marsha Ivey" userId="ff91b596-bd23-4d31-a07b-806d7f136de7" providerId="ADAL" clId="{0B9362DC-778E-4E8A-8D71-D419C64C6A96}" dt="2021-07-15T02:47:49.306" v="167" actId="478"/>
          <ac:picMkLst>
            <pc:docMk/>
            <pc:sldMasterMk cId="3739919222" sldId="2147483672"/>
            <ac:picMk id="14" creationId="{6CE0224B-F3FE-4140-8F2F-82433B6041D9}"/>
          </ac:picMkLst>
        </pc:picChg>
      </pc:sldMasterChg>
    </pc:docChg>
  </pc:docChgLst>
  <pc:docChgLst>
    <pc:chgData name="Marsha Ivey" userId="ff91b596-bd23-4d31-a07b-806d7f136de7" providerId="ADAL" clId="{86F3096A-E76B-45CF-86D3-E3131E66F924}"/>
    <pc:docChg chg="undo custSel modSld modMainMaster">
      <pc:chgData name="Marsha Ivey" userId="ff91b596-bd23-4d31-a07b-806d7f136de7" providerId="ADAL" clId="{86F3096A-E76B-45CF-86D3-E3131E66F924}" dt="2022-08-21T17:56:04.147" v="185" actId="478"/>
      <pc:docMkLst>
        <pc:docMk/>
      </pc:docMkLst>
      <pc:sldChg chg="addSp delSp modSp mod">
        <pc:chgData name="Marsha Ivey" userId="ff91b596-bd23-4d31-a07b-806d7f136de7" providerId="ADAL" clId="{86F3096A-E76B-45CF-86D3-E3131E66F924}" dt="2022-08-21T17:55:06.707" v="174" actId="21"/>
        <pc:sldMkLst>
          <pc:docMk/>
          <pc:sldMk cId="116146705" sldId="257"/>
        </pc:sldMkLst>
        <pc:spChg chg="add del mod">
          <ac:chgData name="Marsha Ivey" userId="ff91b596-bd23-4d31-a07b-806d7f136de7" providerId="ADAL" clId="{86F3096A-E76B-45CF-86D3-E3131E66F924}" dt="2022-08-21T17:55:06.707" v="174" actId="21"/>
          <ac:spMkLst>
            <pc:docMk/>
            <pc:sldMk cId="116146705" sldId="257"/>
            <ac:spMk id="2" creationId="{4B63C1D8-BC40-5034-1E29-B13832424071}"/>
          </ac:spMkLst>
        </pc:spChg>
        <pc:spChg chg="mod">
          <ac:chgData name="Marsha Ivey" userId="ff91b596-bd23-4d31-a07b-806d7f136de7" providerId="ADAL" clId="{86F3096A-E76B-45CF-86D3-E3131E66F924}" dt="2022-08-21T17:47:05.285" v="4" actId="20577"/>
          <ac:spMkLst>
            <pc:docMk/>
            <pc:sldMk cId="116146705" sldId="257"/>
            <ac:spMk id="4" creationId="{00000000-0000-0000-0000-000000000000}"/>
          </ac:spMkLst>
        </pc:spChg>
        <pc:spChg chg="mod">
          <ac:chgData name="Marsha Ivey" userId="ff91b596-bd23-4d31-a07b-806d7f136de7" providerId="ADAL" clId="{86F3096A-E76B-45CF-86D3-E3131E66F924}" dt="2022-08-21T17:50:29.705" v="113" actId="20577"/>
          <ac:spMkLst>
            <pc:docMk/>
            <pc:sldMk cId="116146705" sldId="257"/>
            <ac:spMk id="69" creationId="{B4E3B63A-B16E-446A-BEFE-C0D788B5B1A2}"/>
          </ac:spMkLst>
        </pc:spChg>
        <pc:spChg chg="mod">
          <ac:chgData name="Marsha Ivey" userId="ff91b596-bd23-4d31-a07b-806d7f136de7" providerId="ADAL" clId="{86F3096A-E76B-45CF-86D3-E3131E66F924}" dt="2022-08-21T17:48:52.121" v="14" actId="20577"/>
          <ac:spMkLst>
            <pc:docMk/>
            <pc:sldMk cId="116146705" sldId="257"/>
            <ac:spMk id="70" creationId="{D91DFB52-7345-4FAF-9F9B-501EA2679811}"/>
          </ac:spMkLst>
        </pc:spChg>
        <pc:spChg chg="mod">
          <ac:chgData name="Marsha Ivey" userId="ff91b596-bd23-4d31-a07b-806d7f136de7" providerId="ADAL" clId="{86F3096A-E76B-45CF-86D3-E3131E66F924}" dt="2022-08-21T17:51:08.367" v="158" actId="20577"/>
          <ac:spMkLst>
            <pc:docMk/>
            <pc:sldMk cId="116146705" sldId="257"/>
            <ac:spMk id="113" creationId="{6D27E454-6E74-438E-B6CD-F623F47990B5}"/>
          </ac:spMkLst>
        </pc:spChg>
      </pc:sldChg>
      <pc:sldMasterChg chg="modSldLayout">
        <pc:chgData name="Marsha Ivey" userId="ff91b596-bd23-4d31-a07b-806d7f136de7" providerId="ADAL" clId="{86F3096A-E76B-45CF-86D3-E3131E66F924}" dt="2022-08-21T17:56:04.147" v="185" actId="478"/>
        <pc:sldMasterMkLst>
          <pc:docMk/>
          <pc:sldMasterMk cId="3739919222" sldId="2147483672"/>
        </pc:sldMasterMkLst>
        <pc:sldLayoutChg chg="addSp delSp modSp mod">
          <pc:chgData name="Marsha Ivey" userId="ff91b596-bd23-4d31-a07b-806d7f136de7" providerId="ADAL" clId="{86F3096A-E76B-45CF-86D3-E3131E66F924}" dt="2022-08-21T17:56:04.147" v="185" actId="478"/>
          <pc:sldLayoutMkLst>
            <pc:docMk/>
            <pc:sldMasterMk cId="3739919222" sldId="2147483672"/>
            <pc:sldLayoutMk cId="3916576809" sldId="2147483673"/>
          </pc:sldLayoutMkLst>
          <pc:spChg chg="add del mod">
            <ac:chgData name="Marsha Ivey" userId="ff91b596-bd23-4d31-a07b-806d7f136de7" providerId="ADAL" clId="{86F3096A-E76B-45CF-86D3-E3131E66F924}" dt="2022-08-21T17:56:04.147" v="185" actId="478"/>
            <ac:spMkLst>
              <pc:docMk/>
              <pc:sldMasterMk cId="3739919222" sldId="2147483672"/>
              <pc:sldLayoutMk cId="3916576809" sldId="2147483673"/>
              <ac:spMk id="7" creationId="{8C74D9F4-89D2-AB2A-714E-E55A07C373D6}"/>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40048" y="5302386"/>
            <a:ext cx="36720542" cy="11279752"/>
          </a:xfrm>
        </p:spPr>
        <p:txBody>
          <a:bodyPr anchor="b"/>
          <a:lstStyle>
            <a:lvl1pPr algn="ctr">
              <a:defRPr sz="28346"/>
            </a:lvl1pPr>
          </a:lstStyle>
          <a:p>
            <a:r>
              <a:rPr lang="en-US"/>
              <a:t>Click to edit Master title style</a:t>
            </a:r>
            <a:endParaRPr lang="en-US" dirty="0"/>
          </a:p>
        </p:txBody>
      </p:sp>
      <p:sp>
        <p:nvSpPr>
          <p:cNvPr id="3" name="Subtitle 2"/>
          <p:cNvSpPr>
            <a:spLocks noGrp="1"/>
          </p:cNvSpPr>
          <p:nvPr>
            <p:ph type="subTitle" idx="1"/>
          </p:nvPr>
        </p:nvSpPr>
        <p:spPr>
          <a:xfrm>
            <a:off x="5400080" y="17017128"/>
            <a:ext cx="32400479" cy="7822326"/>
          </a:xfrm>
        </p:spPr>
        <p:txBody>
          <a:bodyPr/>
          <a:lstStyle>
            <a:lvl1pPr marL="0" indent="0" algn="ctr">
              <a:buNone/>
              <a:defRPr sz="11338"/>
            </a:lvl1pPr>
            <a:lvl2pPr marL="2159950" indent="0" algn="ctr">
              <a:buNone/>
              <a:defRPr sz="9449"/>
            </a:lvl2pPr>
            <a:lvl3pPr marL="4319900" indent="0" algn="ctr">
              <a:buNone/>
              <a:defRPr sz="8504"/>
            </a:lvl3pPr>
            <a:lvl4pPr marL="6479850" indent="0" algn="ctr">
              <a:buNone/>
              <a:defRPr sz="7559"/>
            </a:lvl4pPr>
            <a:lvl5pPr marL="8639800" indent="0" algn="ctr">
              <a:buNone/>
              <a:defRPr sz="7559"/>
            </a:lvl5pPr>
            <a:lvl6pPr marL="10799750" indent="0" algn="ctr">
              <a:buNone/>
              <a:defRPr sz="7559"/>
            </a:lvl6pPr>
            <a:lvl7pPr marL="12959700" indent="0" algn="ctr">
              <a:buNone/>
              <a:defRPr sz="7559"/>
            </a:lvl7pPr>
            <a:lvl8pPr marL="15119650" indent="0" algn="ctr">
              <a:buNone/>
              <a:defRPr sz="7559"/>
            </a:lvl8pPr>
            <a:lvl9pPr marL="17279600" indent="0" algn="ctr">
              <a:buNone/>
              <a:defRPr sz="755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5" name="Footer Placeholder 4"/>
          <p:cNvSpPr>
            <a:spLocks noGrp="1"/>
          </p:cNvSpPr>
          <p:nvPr>
            <p:ph type="ftr" sz="quarter" idx="11"/>
          </p:nvPr>
        </p:nvSpPr>
        <p:spPr/>
        <p:txBody>
          <a:bodyPr/>
          <a:lstStyle/>
          <a:p>
            <a:endParaRPr lang="en-TT" dirty="0"/>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3916576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5" name="Footer Placeholder 4"/>
          <p:cNvSpPr>
            <a:spLocks noGrp="1"/>
          </p:cNvSpPr>
          <p:nvPr>
            <p:ph type="ftr" sz="quarter" idx="11"/>
          </p:nvPr>
        </p:nvSpPr>
        <p:spPr/>
        <p:txBody>
          <a:bodyPr/>
          <a:lstStyle/>
          <a:p>
            <a:endParaRPr lang="en-TT" dirty="0"/>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274589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915459" y="1724962"/>
            <a:ext cx="9315138"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70046" y="1724962"/>
            <a:ext cx="27405405"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5" name="Footer Placeholder 4"/>
          <p:cNvSpPr>
            <a:spLocks noGrp="1"/>
          </p:cNvSpPr>
          <p:nvPr>
            <p:ph type="ftr" sz="quarter" idx="11"/>
          </p:nvPr>
        </p:nvSpPr>
        <p:spPr/>
        <p:txBody>
          <a:bodyPr/>
          <a:lstStyle/>
          <a:p>
            <a:endParaRPr lang="en-TT" dirty="0"/>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3264282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33623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5" name="Footer Placeholder 4"/>
          <p:cNvSpPr>
            <a:spLocks noGrp="1"/>
          </p:cNvSpPr>
          <p:nvPr>
            <p:ph type="ftr" sz="quarter" idx="11"/>
          </p:nvPr>
        </p:nvSpPr>
        <p:spPr/>
        <p:txBody>
          <a:bodyPr/>
          <a:lstStyle/>
          <a:p>
            <a:endParaRPr lang="en-TT" dirty="0"/>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2876935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47546" y="8077332"/>
            <a:ext cx="37260550" cy="13477201"/>
          </a:xfrm>
        </p:spPr>
        <p:txBody>
          <a:bodyPr anchor="b"/>
          <a:lstStyle>
            <a:lvl1pPr>
              <a:defRPr sz="28346"/>
            </a:lvl1pPr>
          </a:lstStyle>
          <a:p>
            <a:r>
              <a:rPr lang="en-US"/>
              <a:t>Click to edit Master title style</a:t>
            </a:r>
            <a:endParaRPr lang="en-US" dirty="0"/>
          </a:p>
        </p:txBody>
      </p:sp>
      <p:sp>
        <p:nvSpPr>
          <p:cNvPr id="3" name="Text Placeholder 2"/>
          <p:cNvSpPr>
            <a:spLocks noGrp="1"/>
          </p:cNvSpPr>
          <p:nvPr>
            <p:ph type="body" idx="1"/>
          </p:nvPr>
        </p:nvSpPr>
        <p:spPr>
          <a:xfrm>
            <a:off x="2947546" y="21682033"/>
            <a:ext cx="37260550" cy="7087342"/>
          </a:xfrm>
        </p:spPr>
        <p:txBody>
          <a:bodyPr/>
          <a:lstStyle>
            <a:lvl1pPr marL="0" indent="0">
              <a:buNone/>
              <a:defRPr sz="11338">
                <a:solidFill>
                  <a:schemeClr val="tx1"/>
                </a:solidFill>
              </a:defRPr>
            </a:lvl1pPr>
            <a:lvl2pPr marL="2159950" indent="0">
              <a:buNone/>
              <a:defRPr sz="9449">
                <a:solidFill>
                  <a:schemeClr val="tx1">
                    <a:tint val="75000"/>
                  </a:schemeClr>
                </a:solidFill>
              </a:defRPr>
            </a:lvl2pPr>
            <a:lvl3pPr marL="4319900" indent="0">
              <a:buNone/>
              <a:defRPr sz="8504">
                <a:solidFill>
                  <a:schemeClr val="tx1">
                    <a:tint val="75000"/>
                  </a:schemeClr>
                </a:solidFill>
              </a:defRPr>
            </a:lvl3pPr>
            <a:lvl4pPr marL="6479850" indent="0">
              <a:buNone/>
              <a:defRPr sz="7559">
                <a:solidFill>
                  <a:schemeClr val="tx1">
                    <a:tint val="75000"/>
                  </a:schemeClr>
                </a:solidFill>
              </a:defRPr>
            </a:lvl4pPr>
            <a:lvl5pPr marL="8639800" indent="0">
              <a:buNone/>
              <a:defRPr sz="7559">
                <a:solidFill>
                  <a:schemeClr val="tx1">
                    <a:tint val="75000"/>
                  </a:schemeClr>
                </a:solidFill>
              </a:defRPr>
            </a:lvl5pPr>
            <a:lvl6pPr marL="10799750" indent="0">
              <a:buNone/>
              <a:defRPr sz="7559">
                <a:solidFill>
                  <a:schemeClr val="tx1">
                    <a:tint val="75000"/>
                  </a:schemeClr>
                </a:solidFill>
              </a:defRPr>
            </a:lvl6pPr>
            <a:lvl7pPr marL="12959700" indent="0">
              <a:buNone/>
              <a:defRPr sz="7559">
                <a:solidFill>
                  <a:schemeClr val="tx1">
                    <a:tint val="75000"/>
                  </a:schemeClr>
                </a:solidFill>
              </a:defRPr>
            </a:lvl7pPr>
            <a:lvl8pPr marL="15119650" indent="0">
              <a:buNone/>
              <a:defRPr sz="7559">
                <a:solidFill>
                  <a:schemeClr val="tx1">
                    <a:tint val="75000"/>
                  </a:schemeClr>
                </a:solidFill>
              </a:defRPr>
            </a:lvl8pPr>
            <a:lvl9pPr marL="17279600" indent="0">
              <a:buNone/>
              <a:defRPr sz="755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5" name="Footer Placeholder 4"/>
          <p:cNvSpPr>
            <a:spLocks noGrp="1"/>
          </p:cNvSpPr>
          <p:nvPr>
            <p:ph type="ftr" sz="quarter" idx="11"/>
          </p:nvPr>
        </p:nvSpPr>
        <p:spPr/>
        <p:txBody>
          <a:bodyPr/>
          <a:lstStyle/>
          <a:p>
            <a:endParaRPr lang="en-TT" dirty="0"/>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2655059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70044"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870323"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6" name="Footer Placeholder 5"/>
          <p:cNvSpPr>
            <a:spLocks noGrp="1"/>
          </p:cNvSpPr>
          <p:nvPr>
            <p:ph type="ftr" sz="quarter" idx="11"/>
          </p:nvPr>
        </p:nvSpPr>
        <p:spPr/>
        <p:txBody>
          <a:bodyPr/>
          <a:lstStyle/>
          <a:p>
            <a:endParaRPr lang="en-TT" dirty="0"/>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39742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75671" y="1724969"/>
            <a:ext cx="37260550"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75675" y="7942328"/>
            <a:ext cx="18275892"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4" name="Content Placeholder 3"/>
          <p:cNvSpPr>
            <a:spLocks noGrp="1"/>
          </p:cNvSpPr>
          <p:nvPr>
            <p:ph sz="half" idx="2"/>
          </p:nvPr>
        </p:nvSpPr>
        <p:spPr>
          <a:xfrm>
            <a:off x="2975675" y="11834740"/>
            <a:ext cx="18275892"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870325" y="7942328"/>
            <a:ext cx="18365898"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6" name="Content Placeholder 5"/>
          <p:cNvSpPr>
            <a:spLocks noGrp="1"/>
          </p:cNvSpPr>
          <p:nvPr>
            <p:ph sz="quarter" idx="4"/>
          </p:nvPr>
        </p:nvSpPr>
        <p:spPr>
          <a:xfrm>
            <a:off x="21870325" y="11834740"/>
            <a:ext cx="18365898"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8" name="Footer Placeholder 7"/>
          <p:cNvSpPr>
            <a:spLocks noGrp="1"/>
          </p:cNvSpPr>
          <p:nvPr>
            <p:ph type="ftr" sz="quarter" idx="11"/>
          </p:nvPr>
        </p:nvSpPr>
        <p:spPr/>
        <p:txBody>
          <a:bodyPr/>
          <a:lstStyle/>
          <a:p>
            <a:endParaRPr lang="en-TT" dirty="0"/>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75357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4" name="Footer Placeholder 3"/>
          <p:cNvSpPr>
            <a:spLocks noGrp="1"/>
          </p:cNvSpPr>
          <p:nvPr>
            <p:ph type="ftr" sz="quarter" idx="11"/>
          </p:nvPr>
        </p:nvSpPr>
        <p:spPr/>
        <p:txBody>
          <a:bodyPr/>
          <a:lstStyle/>
          <a:p>
            <a:endParaRPr lang="en-TT" dirty="0"/>
          </a:p>
        </p:txBody>
      </p:sp>
      <p:sp>
        <p:nvSpPr>
          <p:cNvPr id="5" name="Slide Number Placeholder 4"/>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2328679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3" name="Footer Placeholder 2"/>
          <p:cNvSpPr>
            <a:spLocks noGrp="1"/>
          </p:cNvSpPr>
          <p:nvPr>
            <p:ph type="ftr" sz="quarter" idx="11"/>
          </p:nvPr>
        </p:nvSpPr>
        <p:spPr/>
        <p:txBody>
          <a:bodyPr/>
          <a:lstStyle/>
          <a:p>
            <a:endParaRPr lang="en-TT" dirty="0"/>
          </a:p>
        </p:txBody>
      </p:sp>
      <p:sp>
        <p:nvSpPr>
          <p:cNvPr id="4" name="Slide Number Placeholder 3"/>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165350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Content Placeholder 2"/>
          <p:cNvSpPr>
            <a:spLocks noGrp="1"/>
          </p:cNvSpPr>
          <p:nvPr>
            <p:ph idx="1"/>
          </p:nvPr>
        </p:nvSpPr>
        <p:spPr>
          <a:xfrm>
            <a:off x="18365898" y="4664905"/>
            <a:ext cx="21870323" cy="23024494"/>
          </a:xfrm>
        </p:spPr>
        <p:txBody>
          <a:bodyPr/>
          <a:lstStyle>
            <a:lvl1pPr>
              <a:defRPr sz="15118"/>
            </a:lvl1pPr>
            <a:lvl2pPr>
              <a:defRPr sz="13228"/>
            </a:lvl2pPr>
            <a:lvl3pPr>
              <a:defRPr sz="11338"/>
            </a:lvl3pPr>
            <a:lvl4pPr>
              <a:defRPr sz="9449"/>
            </a:lvl4pPr>
            <a:lvl5pPr>
              <a:defRPr sz="9449"/>
            </a:lvl5pPr>
            <a:lvl6pPr>
              <a:defRPr sz="9449"/>
            </a:lvl6pPr>
            <a:lvl7pPr>
              <a:defRPr sz="9449"/>
            </a:lvl7pPr>
            <a:lvl8pPr>
              <a:defRPr sz="9449"/>
            </a:lvl8pPr>
            <a:lvl9pPr>
              <a:defRPr sz="94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6" name="Footer Placeholder 5"/>
          <p:cNvSpPr>
            <a:spLocks noGrp="1"/>
          </p:cNvSpPr>
          <p:nvPr>
            <p:ph type="ftr" sz="quarter" idx="11"/>
          </p:nvPr>
        </p:nvSpPr>
        <p:spPr/>
        <p:txBody>
          <a:bodyPr/>
          <a:lstStyle/>
          <a:p>
            <a:endParaRPr lang="en-TT" dirty="0"/>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176383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Picture Placeholder 2"/>
          <p:cNvSpPr>
            <a:spLocks noGrp="1" noChangeAspect="1"/>
          </p:cNvSpPr>
          <p:nvPr>
            <p:ph type="pic" idx="1"/>
          </p:nvPr>
        </p:nvSpPr>
        <p:spPr>
          <a:xfrm>
            <a:off x="18365898" y="4664905"/>
            <a:ext cx="21870323" cy="23024494"/>
          </a:xfrm>
        </p:spPr>
        <p:txBody>
          <a:bodyPr anchor="t"/>
          <a:lstStyle>
            <a:lvl1pPr marL="0" indent="0">
              <a:buNone/>
              <a:defRPr sz="15118"/>
            </a:lvl1pPr>
            <a:lvl2pPr marL="2159950" indent="0">
              <a:buNone/>
              <a:defRPr sz="13228"/>
            </a:lvl2pPr>
            <a:lvl3pPr marL="4319900" indent="0">
              <a:buNone/>
              <a:defRPr sz="11338"/>
            </a:lvl3pPr>
            <a:lvl4pPr marL="6479850" indent="0">
              <a:buNone/>
              <a:defRPr sz="9449"/>
            </a:lvl4pPr>
            <a:lvl5pPr marL="8639800" indent="0">
              <a:buNone/>
              <a:defRPr sz="9449"/>
            </a:lvl5pPr>
            <a:lvl6pPr marL="10799750" indent="0">
              <a:buNone/>
              <a:defRPr sz="9449"/>
            </a:lvl6pPr>
            <a:lvl7pPr marL="12959700" indent="0">
              <a:buNone/>
              <a:defRPr sz="9449"/>
            </a:lvl7pPr>
            <a:lvl8pPr marL="15119650" indent="0">
              <a:buNone/>
              <a:defRPr sz="9449"/>
            </a:lvl8pPr>
            <a:lvl9pPr marL="17279600" indent="0">
              <a:buNone/>
              <a:defRPr sz="9449"/>
            </a:lvl9pPr>
          </a:lstStyle>
          <a:p>
            <a:r>
              <a:rPr lang="en-US" dirty="0"/>
              <a:t>Click icon to add picture</a:t>
            </a:r>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dirty="0"/>
          </a:p>
        </p:txBody>
      </p:sp>
      <p:sp>
        <p:nvSpPr>
          <p:cNvPr id="6" name="Footer Placeholder 5"/>
          <p:cNvSpPr>
            <a:spLocks noGrp="1"/>
          </p:cNvSpPr>
          <p:nvPr>
            <p:ph type="ftr" sz="quarter" idx="11"/>
          </p:nvPr>
        </p:nvSpPr>
        <p:spPr/>
        <p:txBody>
          <a:bodyPr/>
          <a:lstStyle/>
          <a:p>
            <a:endParaRPr lang="en-TT" dirty="0"/>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dirty="0"/>
          </a:p>
        </p:txBody>
      </p:sp>
    </p:spTree>
    <p:extLst>
      <p:ext uri="{BB962C8B-B14F-4D97-AF65-F5344CB8AC3E}">
        <p14:creationId xmlns:p14="http://schemas.microsoft.com/office/powerpoint/2010/main" val="18444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70044" y="1724969"/>
            <a:ext cx="37260550"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70044" y="8624810"/>
            <a:ext cx="37260550"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70044" y="30029347"/>
            <a:ext cx="9720144" cy="1724962"/>
          </a:xfrm>
          <a:prstGeom prst="rect">
            <a:avLst/>
          </a:prstGeom>
        </p:spPr>
        <p:txBody>
          <a:bodyPr vert="horz" lIns="91440" tIns="45720" rIns="91440" bIns="45720" rtlCol="0" anchor="ctr"/>
          <a:lstStyle>
            <a:lvl1pPr algn="l">
              <a:defRPr sz="5669">
                <a:solidFill>
                  <a:schemeClr val="tx1">
                    <a:tint val="75000"/>
                  </a:schemeClr>
                </a:solidFill>
              </a:defRPr>
            </a:lvl1pPr>
          </a:lstStyle>
          <a:p>
            <a:fld id="{814F6C13-ACB2-412C-BA2F-0039AAAEF0E4}" type="datetimeFigureOut">
              <a:rPr lang="en-TT" smtClean="0"/>
              <a:t>30/09/2022</a:t>
            </a:fld>
            <a:endParaRPr lang="en-TT" dirty="0"/>
          </a:p>
        </p:txBody>
      </p:sp>
      <p:sp>
        <p:nvSpPr>
          <p:cNvPr id="5" name="Footer Placeholder 4"/>
          <p:cNvSpPr>
            <a:spLocks noGrp="1"/>
          </p:cNvSpPr>
          <p:nvPr>
            <p:ph type="ftr" sz="quarter" idx="3"/>
          </p:nvPr>
        </p:nvSpPr>
        <p:spPr>
          <a:xfrm>
            <a:off x="14310212" y="30029347"/>
            <a:ext cx="14580215" cy="1724962"/>
          </a:xfrm>
          <a:prstGeom prst="rect">
            <a:avLst/>
          </a:prstGeom>
        </p:spPr>
        <p:txBody>
          <a:bodyPr vert="horz" lIns="91440" tIns="45720" rIns="91440" bIns="45720" rtlCol="0" anchor="ctr"/>
          <a:lstStyle>
            <a:lvl1pPr algn="ctr">
              <a:defRPr sz="5669">
                <a:solidFill>
                  <a:schemeClr val="tx1">
                    <a:tint val="75000"/>
                  </a:schemeClr>
                </a:solidFill>
              </a:defRPr>
            </a:lvl1pPr>
          </a:lstStyle>
          <a:p>
            <a:endParaRPr lang="en-TT" dirty="0"/>
          </a:p>
        </p:txBody>
      </p:sp>
      <p:sp>
        <p:nvSpPr>
          <p:cNvPr id="6" name="Slide Number Placeholder 5"/>
          <p:cNvSpPr>
            <a:spLocks noGrp="1"/>
          </p:cNvSpPr>
          <p:nvPr>
            <p:ph type="sldNum" sz="quarter" idx="4"/>
          </p:nvPr>
        </p:nvSpPr>
        <p:spPr>
          <a:xfrm>
            <a:off x="30510450" y="30029347"/>
            <a:ext cx="9720144" cy="1724962"/>
          </a:xfrm>
          <a:prstGeom prst="rect">
            <a:avLst/>
          </a:prstGeom>
        </p:spPr>
        <p:txBody>
          <a:bodyPr vert="horz" lIns="91440" tIns="45720" rIns="91440" bIns="45720" rtlCol="0" anchor="ctr"/>
          <a:lstStyle>
            <a:lvl1pPr algn="r">
              <a:defRPr sz="5669">
                <a:solidFill>
                  <a:schemeClr val="tx1">
                    <a:tint val="75000"/>
                  </a:schemeClr>
                </a:solidFill>
              </a:defRPr>
            </a:lvl1pPr>
          </a:lstStyle>
          <a:p>
            <a:fld id="{4DB06573-66FD-4174-A2BD-CA029E862F28}" type="slidenum">
              <a:rPr lang="en-TT" smtClean="0"/>
              <a:t>‹#›</a:t>
            </a:fld>
            <a:endParaRPr lang="en-TT" dirty="0"/>
          </a:p>
        </p:txBody>
      </p:sp>
      <p:pic>
        <p:nvPicPr>
          <p:cNvPr id="8" name="Picture 7">
            <a:extLst>
              <a:ext uri="{FF2B5EF4-FFF2-40B4-BE49-F238E27FC236}">
                <a16:creationId xmlns:a16="http://schemas.microsoft.com/office/drawing/2014/main" id="{7E5535BA-1FAE-4C50-BAC9-43D6FF74D2E6}"/>
              </a:ext>
            </a:extLst>
          </p:cNvPr>
          <p:cNvPicPr>
            <a:picLocks noChangeAspect="1"/>
          </p:cNvPicPr>
          <p:nvPr userDrawn="1"/>
        </p:nvPicPr>
        <p:blipFill>
          <a:blip r:embed="rId14"/>
          <a:stretch>
            <a:fillRect/>
          </a:stretch>
        </p:blipFill>
        <p:spPr>
          <a:xfrm>
            <a:off x="1714501" y="644979"/>
            <a:ext cx="3486707" cy="5688000"/>
          </a:xfrm>
          <a:prstGeom prst="rect">
            <a:avLst/>
          </a:prstGeom>
        </p:spPr>
      </p:pic>
    </p:spTree>
    <p:extLst>
      <p:ext uri="{BB962C8B-B14F-4D97-AF65-F5344CB8AC3E}">
        <p14:creationId xmlns:p14="http://schemas.microsoft.com/office/powerpoint/2010/main" val="37399192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4319900" rtl="0" eaLnBrk="1" latinLnBrk="0" hangingPunct="1">
        <a:lnSpc>
          <a:spcPct val="90000"/>
        </a:lnSpc>
        <a:spcBef>
          <a:spcPct val="0"/>
        </a:spcBef>
        <a:buNone/>
        <a:defRPr sz="20787" kern="1200">
          <a:solidFill>
            <a:schemeClr val="tx1"/>
          </a:solidFill>
          <a:latin typeface="+mj-lt"/>
          <a:ea typeface="+mj-ea"/>
          <a:cs typeface="+mj-cs"/>
        </a:defRPr>
      </a:lvl1pPr>
    </p:titleStyle>
    <p:bodyStyle>
      <a:lvl1pPr marL="1079975" indent="-1079975" algn="l" defTabSz="4319900" rtl="0" eaLnBrk="1" latinLnBrk="0" hangingPunct="1">
        <a:lnSpc>
          <a:spcPct val="90000"/>
        </a:lnSpc>
        <a:spcBef>
          <a:spcPts val="4724"/>
        </a:spcBef>
        <a:buFont typeface="Arial" panose="020B0604020202020204" pitchFamily="34" charset="0"/>
        <a:buChar char="•"/>
        <a:defRPr sz="13228" kern="1200">
          <a:solidFill>
            <a:schemeClr val="tx1"/>
          </a:solidFill>
          <a:latin typeface="+mn-lt"/>
          <a:ea typeface="+mn-ea"/>
          <a:cs typeface="+mn-cs"/>
        </a:defRPr>
      </a:lvl1pPr>
      <a:lvl2pPr marL="3239925" indent="-1079975" algn="l" defTabSz="4319900" rtl="0" eaLnBrk="1" latinLnBrk="0" hangingPunct="1">
        <a:lnSpc>
          <a:spcPct val="90000"/>
        </a:lnSpc>
        <a:spcBef>
          <a:spcPts val="2362"/>
        </a:spcBef>
        <a:buFont typeface="Arial" panose="020B0604020202020204" pitchFamily="34" charset="0"/>
        <a:buChar char="•"/>
        <a:defRPr sz="11338" kern="1200">
          <a:solidFill>
            <a:schemeClr val="tx1"/>
          </a:solidFill>
          <a:latin typeface="+mn-lt"/>
          <a:ea typeface="+mn-ea"/>
          <a:cs typeface="+mn-cs"/>
        </a:defRPr>
      </a:lvl2pPr>
      <a:lvl3pPr marL="5399875" indent="-1079975" algn="l" defTabSz="4319900" rtl="0" eaLnBrk="1" latinLnBrk="0" hangingPunct="1">
        <a:lnSpc>
          <a:spcPct val="90000"/>
        </a:lnSpc>
        <a:spcBef>
          <a:spcPts val="2362"/>
        </a:spcBef>
        <a:buFont typeface="Arial" panose="020B0604020202020204" pitchFamily="34" charset="0"/>
        <a:buChar char="•"/>
        <a:defRPr sz="9449" kern="1200">
          <a:solidFill>
            <a:schemeClr val="tx1"/>
          </a:solidFill>
          <a:latin typeface="+mn-lt"/>
          <a:ea typeface="+mn-ea"/>
          <a:cs typeface="+mn-cs"/>
        </a:defRPr>
      </a:lvl3pPr>
      <a:lvl4pPr marL="75598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4pPr>
      <a:lvl5pPr marL="97197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5pPr>
      <a:lvl6pPr marL="118797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6pPr>
      <a:lvl7pPr marL="140396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7pPr>
      <a:lvl8pPr marL="161996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8pPr>
      <a:lvl9pPr marL="183595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9pPr>
    </p:bodyStyle>
    <p:otherStyle>
      <a:defPPr>
        <a:defRPr lang="en-US"/>
      </a:defPPr>
      <a:lvl1pPr marL="0" algn="l" defTabSz="4319900" rtl="0" eaLnBrk="1" latinLnBrk="0" hangingPunct="1">
        <a:defRPr sz="8504" kern="1200">
          <a:solidFill>
            <a:schemeClr val="tx1"/>
          </a:solidFill>
          <a:latin typeface="+mn-lt"/>
          <a:ea typeface="+mn-ea"/>
          <a:cs typeface="+mn-cs"/>
        </a:defRPr>
      </a:lvl1pPr>
      <a:lvl2pPr marL="2159950" algn="l" defTabSz="4319900" rtl="0" eaLnBrk="1" latinLnBrk="0" hangingPunct="1">
        <a:defRPr sz="8504" kern="1200">
          <a:solidFill>
            <a:schemeClr val="tx1"/>
          </a:solidFill>
          <a:latin typeface="+mn-lt"/>
          <a:ea typeface="+mn-ea"/>
          <a:cs typeface="+mn-cs"/>
        </a:defRPr>
      </a:lvl2pPr>
      <a:lvl3pPr marL="4319900" algn="l" defTabSz="4319900" rtl="0" eaLnBrk="1" latinLnBrk="0" hangingPunct="1">
        <a:defRPr sz="8504" kern="1200">
          <a:solidFill>
            <a:schemeClr val="tx1"/>
          </a:solidFill>
          <a:latin typeface="+mn-lt"/>
          <a:ea typeface="+mn-ea"/>
          <a:cs typeface="+mn-cs"/>
        </a:defRPr>
      </a:lvl3pPr>
      <a:lvl4pPr marL="6479850" algn="l" defTabSz="4319900" rtl="0" eaLnBrk="1" latinLnBrk="0" hangingPunct="1">
        <a:defRPr sz="8504" kern="1200">
          <a:solidFill>
            <a:schemeClr val="tx1"/>
          </a:solidFill>
          <a:latin typeface="+mn-lt"/>
          <a:ea typeface="+mn-ea"/>
          <a:cs typeface="+mn-cs"/>
        </a:defRPr>
      </a:lvl4pPr>
      <a:lvl5pPr marL="8639800" algn="l" defTabSz="4319900" rtl="0" eaLnBrk="1" latinLnBrk="0" hangingPunct="1">
        <a:defRPr sz="8504" kern="1200">
          <a:solidFill>
            <a:schemeClr val="tx1"/>
          </a:solidFill>
          <a:latin typeface="+mn-lt"/>
          <a:ea typeface="+mn-ea"/>
          <a:cs typeface="+mn-cs"/>
        </a:defRPr>
      </a:lvl5pPr>
      <a:lvl6pPr marL="10799750" algn="l" defTabSz="4319900" rtl="0" eaLnBrk="1" latinLnBrk="0" hangingPunct="1">
        <a:defRPr sz="8504" kern="1200">
          <a:solidFill>
            <a:schemeClr val="tx1"/>
          </a:solidFill>
          <a:latin typeface="+mn-lt"/>
          <a:ea typeface="+mn-ea"/>
          <a:cs typeface="+mn-cs"/>
        </a:defRPr>
      </a:lvl6pPr>
      <a:lvl7pPr marL="12959700" algn="l" defTabSz="4319900" rtl="0" eaLnBrk="1" latinLnBrk="0" hangingPunct="1">
        <a:defRPr sz="8504" kern="1200">
          <a:solidFill>
            <a:schemeClr val="tx1"/>
          </a:solidFill>
          <a:latin typeface="+mn-lt"/>
          <a:ea typeface="+mn-ea"/>
          <a:cs typeface="+mn-cs"/>
        </a:defRPr>
      </a:lvl7pPr>
      <a:lvl8pPr marL="15119650" algn="l" defTabSz="4319900" rtl="0" eaLnBrk="1" latinLnBrk="0" hangingPunct="1">
        <a:defRPr sz="8504" kern="1200">
          <a:solidFill>
            <a:schemeClr val="tx1"/>
          </a:solidFill>
          <a:latin typeface="+mn-lt"/>
          <a:ea typeface="+mn-ea"/>
          <a:cs typeface="+mn-cs"/>
        </a:defRPr>
      </a:lvl8pPr>
      <a:lvl9pPr marL="17279600" algn="l" defTabSz="4319900" rtl="0" eaLnBrk="1" latinLnBrk="0" hangingPunct="1">
        <a:defRPr sz="850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a:stretch>
        </a:blipFill>
        <a:effectLst/>
      </p:bgPr>
    </p:bg>
    <p:spTree>
      <p:nvGrpSpPr>
        <p:cNvPr id="1" name=""/>
        <p:cNvGrpSpPr/>
        <p:nvPr/>
      </p:nvGrpSpPr>
      <p:grpSpPr>
        <a:xfrm>
          <a:off x="0" y="0"/>
          <a:ext cx="0" cy="0"/>
          <a:chOff x="0" y="0"/>
          <a:chExt cx="0" cy="0"/>
        </a:xfrm>
      </p:grpSpPr>
      <p:sp>
        <p:nvSpPr>
          <p:cNvPr id="25" name="Text Placeholder 5">
            <a:extLst>
              <a:ext uri="{FF2B5EF4-FFF2-40B4-BE49-F238E27FC236}">
                <a16:creationId xmlns:a16="http://schemas.microsoft.com/office/drawing/2014/main" id="{B2C25681-95AF-45D0-852E-DC3E00E2FDFE}"/>
              </a:ext>
            </a:extLst>
          </p:cNvPr>
          <p:cNvSpPr txBox="1"/>
          <p:nvPr/>
        </p:nvSpPr>
        <p:spPr>
          <a:xfrm>
            <a:off x="4598727" y="1923984"/>
            <a:ext cx="34198559" cy="1578735"/>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endParaRPr lang="en-US" sz="8800" dirty="0">
              <a:solidFill>
                <a:srgbClr val="C00000"/>
              </a:solidFill>
              <a:latin typeface="Calibri" panose="020F0502020204030204" pitchFamily="34" charset="0"/>
              <a:cs typeface="Calibri" panose="020F0502020204030204" pitchFamily="34" charset="0"/>
            </a:endParaRPr>
          </a:p>
        </p:txBody>
      </p:sp>
      <p:sp>
        <p:nvSpPr>
          <p:cNvPr id="26" name="Text Placeholder 5">
            <a:extLst>
              <a:ext uri="{FF2B5EF4-FFF2-40B4-BE49-F238E27FC236}">
                <a16:creationId xmlns:a16="http://schemas.microsoft.com/office/drawing/2014/main" id="{EF872E11-D0DF-4446-BE76-A398B88E9B44}"/>
              </a:ext>
            </a:extLst>
          </p:cNvPr>
          <p:cNvSpPr txBox="1"/>
          <p:nvPr/>
        </p:nvSpPr>
        <p:spPr>
          <a:xfrm>
            <a:off x="5682342" y="1009429"/>
            <a:ext cx="31252253" cy="6064032"/>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4800" b="0" i="0" u="none" strike="noStrike" kern="1200" cap="none" spc="0" normalizeH="0" baseline="0" noProof="0" dirty="0">
              <a:ln>
                <a:noFill/>
              </a:ln>
              <a:solidFill>
                <a:prstClr val="white"/>
              </a:solidFill>
              <a:effectLst/>
              <a:uLnTx/>
              <a:uFillTx/>
              <a:latin typeface="Sitka Banner" panose="02000505000000020004" pitchFamily="2" charset="0"/>
              <a:ea typeface="+mn-ea"/>
              <a:cs typeface="Arial" panose="020B0604020202020204" pitchFamily="34"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Nikao P. Davis</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Candace K. Deonarinesingh</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Amir A. De Silva</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Dylan N. Dhanpaul</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Chloe S. Dookhoo</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Justin G. D. Doorpat</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Alexei L. Dopson</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Joash M. Durgapersad</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Angel J. Vaillant</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Trudee A. Hoyte</a:t>
            </a:r>
            <a:r>
              <a:rPr kumimoji="0" lang="en-US" sz="4400" b="1" i="0" u="none" strike="noStrike" kern="1200" cap="none" spc="0" normalizeH="0" baseline="30000" noProof="0" dirty="0">
                <a:ln>
                  <a:noFill/>
                </a:ln>
                <a:solidFill>
                  <a:srgbClr val="803093"/>
                </a:solidFill>
                <a:effectLst/>
                <a:uLnTx/>
                <a:uFillTx/>
                <a:latin typeface="Calibri" panose="020F0502020204030204" pitchFamily="34" charset="0"/>
                <a:cs typeface="Calibri" panose="020F0502020204030204" pitchFamily="34" charset="0"/>
              </a:rPr>
              <a:t>2</a:t>
            </a: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4400" b="1" i="0" u="none" strike="noStrike" kern="1200" cap="none" spc="0" normalizeH="0" baseline="30000" noProof="0" dirty="0">
                <a:ln>
                  <a:noFill/>
                </a:ln>
                <a:solidFill>
                  <a:srgbClr val="005250"/>
                </a:solidFill>
                <a:effectLst/>
                <a:uLnTx/>
                <a:uFillTx/>
                <a:latin typeface="Calibri" panose="020F0502020204030204" pitchFamily="34" charset="0"/>
                <a:cs typeface="Calibri" panose="020F0502020204030204" pitchFamily="34" charset="0"/>
              </a:rPr>
              <a:t>1</a:t>
            </a: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Department of Para Clinical Sciences, Faculty of Medical Sciences, The University of the West Indies, St Augustine. </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4400" b="1" i="0" u="none" strike="noStrike" kern="1200" cap="none" spc="0" normalizeH="0" baseline="30000" noProof="0" dirty="0">
                <a:ln>
                  <a:noFill/>
                </a:ln>
                <a:solidFill>
                  <a:srgbClr val="005250"/>
                </a:solidFill>
                <a:effectLst/>
                <a:uLnTx/>
                <a:uFillTx/>
                <a:latin typeface="Calibri" panose="020F0502020204030204" pitchFamily="34" charset="0"/>
                <a:cs typeface="Calibri" panose="020F0502020204030204" pitchFamily="34" charset="0"/>
              </a:rPr>
              <a:t>2</a:t>
            </a: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School of Dentistry, Faculty of Medical Sciences, The University of the West Indies, St Augustine. </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803093"/>
                </a:solidFill>
                <a:effectLst/>
                <a:uLnTx/>
                <a:uFillTx/>
                <a:latin typeface="Calibri" panose="020F0502020204030204" pitchFamily="34" charset="0"/>
                <a:cs typeface="Calibri" panose="020F0502020204030204" pitchFamily="34" charset="0"/>
              </a:rPr>
              <a:t>amir.desilva@my.uwi.edu, angel.vaillant@my.uwi.edu</a:t>
            </a:r>
          </a:p>
        </p:txBody>
      </p:sp>
      <p:sp>
        <p:nvSpPr>
          <p:cNvPr id="54"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265320" y="16574983"/>
            <a:ext cx="12600000" cy="860400"/>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Conclusion</a:t>
            </a:r>
          </a:p>
        </p:txBody>
      </p:sp>
      <p:sp>
        <p:nvSpPr>
          <p:cNvPr id="34" name="Rectangle 10">
            <a:extLst>
              <a:ext uri="{FF2B5EF4-FFF2-40B4-BE49-F238E27FC236}">
                <a16:creationId xmlns:a16="http://schemas.microsoft.com/office/drawing/2014/main" id="{0BB0DEBB-643A-495C-9A00-84ACC65F1FD7}"/>
              </a:ext>
            </a:extLst>
          </p:cNvPr>
          <p:cNvSpPr>
            <a:spLocks noChangeArrowheads="1"/>
          </p:cNvSpPr>
          <p:nvPr/>
        </p:nvSpPr>
        <p:spPr bwMode="auto">
          <a:xfrm>
            <a:off x="14815842" y="7669772"/>
            <a:ext cx="13568954" cy="860400"/>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Results</a:t>
            </a:r>
          </a:p>
        </p:txBody>
      </p:sp>
      <p:sp>
        <p:nvSpPr>
          <p:cNvPr id="303" name="TextBox 302">
            <a:extLst>
              <a:ext uri="{FF2B5EF4-FFF2-40B4-BE49-F238E27FC236}">
                <a16:creationId xmlns:a16="http://schemas.microsoft.com/office/drawing/2014/main" id="{995B8920-2EE7-4FFC-B20D-4A97E28B3E9A}"/>
              </a:ext>
            </a:extLst>
          </p:cNvPr>
          <p:cNvSpPr txBox="1"/>
          <p:nvPr/>
        </p:nvSpPr>
        <p:spPr>
          <a:xfrm>
            <a:off x="29265320" y="17678079"/>
            <a:ext cx="12600000" cy="7122655"/>
          </a:xfrm>
          <a:prstGeom prst="rect">
            <a:avLst/>
          </a:prstGeom>
          <a:noFill/>
        </p:spPr>
        <p:txBody>
          <a:bodyPr wrap="square" rtlCol="0">
            <a:spAutoFit/>
          </a:bodyPr>
          <a:lstStyle>
            <a:defPPr>
              <a:defRPr kern="1200" smtId="4294967295"/>
            </a:defPPr>
          </a:lstStyle>
          <a:p>
            <a:pPr marL="584200" marR="5080" indent="-571500" algn="just">
              <a:lnSpc>
                <a:spcPct val="150000"/>
              </a:lnSpc>
              <a:spcBef>
                <a:spcPts val="100"/>
              </a:spcBef>
              <a:buFont typeface="Arial" panose="020B0604020202020204" pitchFamily="34" charset="0"/>
              <a:buChar char="•"/>
            </a:pPr>
            <a:r>
              <a:rPr lang="en-US" sz="4400" b="1" dirty="0">
                <a:solidFill>
                  <a:srgbClr val="005250"/>
                </a:solidFill>
                <a:latin typeface="Calibri" panose="020F0502020204030204" pitchFamily="34" charset="0"/>
                <a:cs typeface="Calibri" panose="020F0502020204030204" pitchFamily="34" charset="0"/>
              </a:rPr>
              <a:t>THI is only definitively diagnosed after the abnormal IgG levels have normalized. </a:t>
            </a:r>
          </a:p>
          <a:p>
            <a:pPr marL="584200" marR="5080" indent="-571500" algn="just">
              <a:lnSpc>
                <a:spcPct val="150000"/>
              </a:lnSpc>
              <a:spcBef>
                <a:spcPts val="100"/>
              </a:spcBef>
              <a:buFont typeface="Arial" panose="020B0604020202020204" pitchFamily="34" charset="0"/>
              <a:buChar char="•"/>
            </a:pPr>
            <a:r>
              <a:rPr lang="en-US" sz="4400" b="1" dirty="0">
                <a:solidFill>
                  <a:srgbClr val="005250"/>
                </a:solidFill>
                <a:latin typeface="Calibri" panose="020F0502020204030204" pitchFamily="34" charset="0"/>
                <a:cs typeface="Calibri" panose="020F0502020204030204" pitchFamily="34" charset="0"/>
              </a:rPr>
              <a:t>The diagnostic criterion includes vaccine &amp; isohaemagglutinin  responses to differentiate against other immunological disorders.</a:t>
            </a:r>
          </a:p>
          <a:p>
            <a:pPr marL="584200" marR="5080" indent="-571500" algn="just">
              <a:lnSpc>
                <a:spcPct val="150000"/>
              </a:lnSpc>
              <a:spcBef>
                <a:spcPts val="100"/>
              </a:spcBef>
              <a:buFont typeface="Arial" panose="020B0604020202020204" pitchFamily="34" charset="0"/>
              <a:buChar char="•"/>
            </a:pPr>
            <a:r>
              <a:rPr lang="en-US" sz="4400" b="1" dirty="0">
                <a:solidFill>
                  <a:srgbClr val="005250"/>
                </a:solidFill>
                <a:latin typeface="Calibri" panose="020F0502020204030204" pitchFamily="34" charset="0"/>
                <a:cs typeface="Calibri" panose="020F0502020204030204" pitchFamily="34" charset="0"/>
              </a:rPr>
              <a:t>THI is mostly a benign  condition but must be monitored for subsequent recurrent infections.  </a:t>
            </a:r>
          </a:p>
        </p:txBody>
      </p:sp>
      <p:sp>
        <p:nvSpPr>
          <p:cNvPr id="10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208700" y="25043430"/>
            <a:ext cx="12600000" cy="710001"/>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References</a:t>
            </a:r>
          </a:p>
        </p:txBody>
      </p:sp>
      <p:sp>
        <p:nvSpPr>
          <p:cNvPr id="108" name="TextBox 107">
            <a:extLst>
              <a:ext uri="{FF2B5EF4-FFF2-40B4-BE49-F238E27FC236}">
                <a16:creationId xmlns:a16="http://schemas.microsoft.com/office/drawing/2014/main" id="{995B8920-2EE7-4FFC-B20D-4A97E28B3E9A}"/>
              </a:ext>
            </a:extLst>
          </p:cNvPr>
          <p:cNvSpPr txBox="1"/>
          <p:nvPr/>
        </p:nvSpPr>
        <p:spPr>
          <a:xfrm>
            <a:off x="29114841" y="26045451"/>
            <a:ext cx="12600000" cy="4569521"/>
          </a:xfrm>
          <a:prstGeom prst="rect">
            <a:avLst/>
          </a:prstGeom>
          <a:noFill/>
        </p:spPr>
        <p:txBody>
          <a:bodyPr wrap="square" rtlCol="0">
            <a:spAutoFit/>
          </a:bodyPr>
          <a:lstStyle>
            <a:defPPr>
              <a:defRPr kern="1200" smtId="4294967295"/>
            </a:defPPr>
          </a:lstStyle>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Vaillant AAJ, Wilson AM. Transient Hypogammaglobulinemia of Infancy. StatPearls Internet [Internet]. 2021 Oct 15 [cited 2021 Sep 29]; Available from: https://www.ncbi.nlm.nih.gov/books/NBK544356/</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Ameratunga R, Ahn Y, Steele R, Woon S ‐T. Transient hypogammaglobulinaemia of infancy: many patients recover in adolescence and adulthood. Clin Exp Immunol. 2019 Nov;198(2):224–32.</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Moschese V, S Graziani, S, Avanzini MA, Carsetti R, Marconi, M, La Rocca M, et al. A prospective study on children with initial diagnosis of transient hypogammaglobulinemia of infancy: results from the Italian Primary Immunodeficiency Network - PubMed. [cited 2021 Sep 21]; Available from: https://pubmed.ncbi.nlm.nih.gov/18547478/</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Wang LJ, Yang YH, Lin YT, Chiang BL. Immunological and clinical features of pediatric patients with primary hypogammaglobulinemia in Taiwan - PubMed. [cited 2022 Mar 29]; Available from: https://pubmed.ncbi.nlm.nih.gov/15366655/</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Eroglu FK, Aerts Kaya F, Cagdas D, Özgür TT, Yılmaz T, Tezcan İ, et al. B lymphocyte subsets and outcomes in patients with an initial diagnosis of transient hypogammaglobulinemia of infancy. Scand J Immunol. 2018;88(4):e12709.</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Celiksoy MH, Yildiran A. A comparison of B cell subsets in primary immune deficiencies that progress with antibody deficiency and age-matched healthy children. Available from: https://www.elsevier.es/en-revista-allergologia-et-immunopathologia-105-pdf- S0301054616000094</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Karaca NE, Aksu G, Gulez N, Yildiz B, Azarsiz E, Kutukculer N. New Laboratory Findings in Turkish Patients with Transient Hypogammaglobulinemia of Infancy. Iran J Allergy Asthma Immunol. 2010;237–43.</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Moschese V, Carsetti R, Graziani S, Chini L, Soresina AR, La Rocca M, et al. Memory B-cell subsets as a predictive marker of outcome in hypogammaglobulinemia during infancy. J Allergy Clin Immunol. 2007 Aug;120(2):474–6.</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Lougaris V, Soresina A, Meini A, Vettore E, Cattaneo G, Plebani A. Diagnostic criteria of hypogammaglobulinemia in infancy. Hematol Meet Rep Former Haematol Rep [Internet]. 2006	[cited	2022	Apr	13];2(10).	Available	from: https://www.pagepress.org/journals/index.php/hmr/article/view/446</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Ricci G, Piccinno V, Giannetti A, Miniaci A, Specchia F, Masi M. Evolution of Hypogammaglobulinemia in Premature and Full-Term Infants. Int J Immunopathol Pharmacol. 2011 Jul 1;24(3):721–6.</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Bukowska-Straková K, Kowalczyk D, Baran J, Siedlar M, Kobylarz K, Zembala M. The B- cell Compartment in the Peripheral Blood of Children With Different Types of Primary Humoral Immunodeficiency. Pediatr Res. 2009 Jul;66(1):28–34.</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Habahbeh ZM, Abu-Shukair ME, Almutereen MA, Alzyoud RM, Wahadneh AM. Primary Antibody Deficiencies at Queen Rania Children Hospital in Jordan: Single Center Experience. 2014;10.</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Qian J hong;, Chen T xin, Zhu J xing;, Zhu X dong. Clinical features and follow-up of Chinese patients with sym... : Chinese Medical Journal. [cited 2022 Mar 25]; Available from: https://journals.lww.com/cmj/Fulltext/2009/08020/Clinical_features_and_follow_up_of_Chi nese.8.aspx</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Kornfeld SJ, Kratz J, Haire RN, Litman GW, Good RA. X-linked agammaglobulinemia presenting as transient hypogammaglobulinemia of infancy. J Allergy Clin Immunol. 1995 Apr;95(4):915–7.</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900" i="0" u="none" strike="noStrike" kern="1200" cap="none" spc="0" normalizeH="0" baseline="0" noProof="0" dirty="0">
                <a:ln>
                  <a:noFill/>
                </a:ln>
                <a:solidFill>
                  <a:srgbClr val="005250"/>
                </a:solidFill>
                <a:effectLst/>
                <a:uLnTx/>
                <a:uFillTx/>
                <a:latin typeface="Times New Roman" panose="02020603050405020304" pitchFamily="18" charset="0"/>
                <a:ea typeface="+mn-ea"/>
                <a:cs typeface="Times New Roman" panose="02020603050405020304" pitchFamily="18" charset="0"/>
              </a:rPr>
              <a:t>Brignier AC, Mahlaoui N, Reimann C, Picard C, Kracker S, de Vergnes N, et al. Early-onset hypogammaglobulinemia: A survey of 44 patients. J Allergy Clin </a:t>
            </a:r>
            <a:r>
              <a:rPr kumimoji="0" lang="en-US" sz="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Immunol. 2015 Oct;136(4):1097-1099.e2.</a:t>
            </a:r>
          </a:p>
          <a:p>
            <a:pPr marL="342900" marR="0" lvl="0" indent="-342900" algn="l" defTabSz="914400" rtl="0" eaLnBrk="1" fontAlgn="auto" latinLnBrk="0" hangingPunct="1">
              <a:lnSpc>
                <a:spcPct val="107000"/>
              </a:lnSpc>
              <a:spcBef>
                <a:spcPts val="0"/>
              </a:spcBef>
              <a:spcAft>
                <a:spcPts val="800"/>
              </a:spcAft>
              <a:buClrTx/>
              <a:buSzTx/>
              <a:buFont typeface="+mj-lt"/>
              <a:buAutoNum type="arabicPeriod"/>
              <a:tabLst/>
              <a:defRPr/>
            </a:pPr>
            <a:r>
              <a:rPr kumimoji="0" lang="en-US" sz="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Lakshman R. Indian Pediatrics - Personal Practice [Internet]. [cited 2022 Mar 25]. Available from: https://www.indianpediatrics.net/aug2001/aug-864-871.htm</a:t>
            </a:r>
          </a:p>
        </p:txBody>
      </p:sp>
      <p:sp>
        <p:nvSpPr>
          <p:cNvPr id="109" name="Rectangle 10">
            <a:extLst>
              <a:ext uri="{FF2B5EF4-FFF2-40B4-BE49-F238E27FC236}">
                <a16:creationId xmlns:a16="http://schemas.microsoft.com/office/drawing/2014/main" id="{C5373E80-5BA7-4273-832B-6C4F5740A8C5}"/>
              </a:ext>
            </a:extLst>
          </p:cNvPr>
          <p:cNvSpPr>
            <a:spLocks noChangeArrowheads="1"/>
          </p:cNvSpPr>
          <p:nvPr/>
        </p:nvSpPr>
        <p:spPr bwMode="auto">
          <a:xfrm>
            <a:off x="458845" y="30781479"/>
            <a:ext cx="41699246" cy="577361"/>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Acknowledgments</a:t>
            </a:r>
          </a:p>
        </p:txBody>
      </p:sp>
      <p:sp>
        <p:nvSpPr>
          <p:cNvPr id="110" name="TextBox 109">
            <a:extLst>
              <a:ext uri="{FF2B5EF4-FFF2-40B4-BE49-F238E27FC236}">
                <a16:creationId xmlns:a16="http://schemas.microsoft.com/office/drawing/2014/main" id="{995B8920-2EE7-4FFC-B20D-4A97E28B3E9A}"/>
              </a:ext>
            </a:extLst>
          </p:cNvPr>
          <p:cNvSpPr txBox="1"/>
          <p:nvPr/>
        </p:nvSpPr>
        <p:spPr>
          <a:xfrm>
            <a:off x="872442" y="31483054"/>
            <a:ext cx="41699246" cy="923330"/>
          </a:xfrm>
          <a:prstGeom prst="rect">
            <a:avLst/>
          </a:prstGeom>
          <a:noFill/>
        </p:spPr>
        <p:txBody>
          <a:bodyPr wrap="square" rtlCol="0">
            <a:spAutoFit/>
          </a:bodyPr>
          <a:lstStyle>
            <a:defPPr>
              <a:defRPr kern="1200" smtId="4294967295"/>
            </a:defPPr>
          </a:lstStyle>
          <a:p>
            <a:pPr marL="12700" algn="ctr">
              <a:lnSpc>
                <a:spcPct val="100000"/>
              </a:lnSpc>
              <a:spcBef>
                <a:spcPts val="120"/>
              </a:spcBef>
            </a:pPr>
            <a:r>
              <a:rPr lang="en-US" sz="5400" b="1" spc="45" dirty="0">
                <a:solidFill>
                  <a:srgbClr val="005250"/>
                </a:solidFill>
                <a:latin typeface="Calibri" panose="020F0502020204030204" pitchFamily="34" charset="0"/>
                <a:cs typeface="Calibri" panose="020F0502020204030204" pitchFamily="34" charset="0"/>
              </a:rPr>
              <a:t>Special</a:t>
            </a:r>
            <a:r>
              <a:rPr lang="en-US" sz="5400" b="1" spc="5" dirty="0">
                <a:solidFill>
                  <a:srgbClr val="005250"/>
                </a:solidFill>
                <a:latin typeface="Calibri" panose="020F0502020204030204" pitchFamily="34" charset="0"/>
                <a:cs typeface="Calibri" panose="020F0502020204030204" pitchFamily="34" charset="0"/>
              </a:rPr>
              <a:t> </a:t>
            </a:r>
            <a:r>
              <a:rPr lang="en-US" sz="5400" b="1" spc="85" dirty="0">
                <a:solidFill>
                  <a:srgbClr val="005250"/>
                </a:solidFill>
                <a:latin typeface="Calibri" panose="020F0502020204030204" pitchFamily="34" charset="0"/>
                <a:cs typeface="Calibri" panose="020F0502020204030204" pitchFamily="34" charset="0"/>
              </a:rPr>
              <a:t>thanks</a:t>
            </a:r>
            <a:r>
              <a:rPr lang="en-US" sz="5400" b="1" spc="5" dirty="0">
                <a:solidFill>
                  <a:srgbClr val="005250"/>
                </a:solidFill>
                <a:latin typeface="Calibri" panose="020F0502020204030204" pitchFamily="34" charset="0"/>
                <a:cs typeface="Calibri" panose="020F0502020204030204" pitchFamily="34" charset="0"/>
              </a:rPr>
              <a:t> </a:t>
            </a:r>
            <a:r>
              <a:rPr lang="en-US" sz="5400" b="1" spc="45" dirty="0">
                <a:solidFill>
                  <a:srgbClr val="005250"/>
                </a:solidFill>
                <a:latin typeface="Calibri" panose="020F0502020204030204" pitchFamily="34" charset="0"/>
                <a:cs typeface="Calibri" panose="020F0502020204030204" pitchFamily="34" charset="0"/>
              </a:rPr>
              <a:t>of</a:t>
            </a:r>
            <a:r>
              <a:rPr lang="en-US" sz="5400" b="1" spc="5" dirty="0">
                <a:solidFill>
                  <a:srgbClr val="005250"/>
                </a:solidFill>
                <a:latin typeface="Calibri" panose="020F0502020204030204" pitchFamily="34" charset="0"/>
                <a:cs typeface="Calibri" panose="020F0502020204030204" pitchFamily="34" charset="0"/>
              </a:rPr>
              <a:t> </a:t>
            </a:r>
            <a:r>
              <a:rPr lang="en-US" sz="5400" b="1" spc="80" dirty="0">
                <a:solidFill>
                  <a:srgbClr val="005250"/>
                </a:solidFill>
                <a:latin typeface="Calibri" panose="020F0502020204030204" pitchFamily="34" charset="0"/>
                <a:cs typeface="Calibri" panose="020F0502020204030204" pitchFamily="34" charset="0"/>
              </a:rPr>
              <a:t>gratitude</a:t>
            </a:r>
            <a:r>
              <a:rPr lang="en-US" sz="5400" b="1" spc="10" dirty="0">
                <a:solidFill>
                  <a:srgbClr val="005250"/>
                </a:solidFill>
                <a:latin typeface="Calibri" panose="020F0502020204030204" pitchFamily="34" charset="0"/>
                <a:cs typeface="Calibri" panose="020F0502020204030204" pitchFamily="34" charset="0"/>
              </a:rPr>
              <a:t> </a:t>
            </a:r>
            <a:r>
              <a:rPr lang="en-US" sz="5400" b="1" spc="95" dirty="0">
                <a:solidFill>
                  <a:srgbClr val="005250"/>
                </a:solidFill>
                <a:latin typeface="Calibri" panose="020F0502020204030204" pitchFamily="34" charset="0"/>
                <a:cs typeface="Calibri" panose="020F0502020204030204" pitchFamily="34" charset="0"/>
              </a:rPr>
              <a:t>to</a:t>
            </a:r>
            <a:r>
              <a:rPr lang="en-US" sz="5400" b="1" spc="5" dirty="0">
                <a:solidFill>
                  <a:srgbClr val="005250"/>
                </a:solidFill>
                <a:latin typeface="Calibri" panose="020F0502020204030204" pitchFamily="34" charset="0"/>
                <a:cs typeface="Calibri" panose="020F0502020204030204" pitchFamily="34" charset="0"/>
              </a:rPr>
              <a:t> </a:t>
            </a:r>
            <a:r>
              <a:rPr lang="en-US" sz="5400" b="1" spc="80" dirty="0">
                <a:solidFill>
                  <a:srgbClr val="005250"/>
                </a:solidFill>
                <a:latin typeface="Calibri" panose="020F0502020204030204" pitchFamily="34" charset="0"/>
                <a:cs typeface="Calibri" panose="020F0502020204030204" pitchFamily="34" charset="0"/>
              </a:rPr>
              <a:t>our</a:t>
            </a:r>
            <a:r>
              <a:rPr lang="en-US" sz="5400" b="1" spc="5" dirty="0">
                <a:solidFill>
                  <a:srgbClr val="005250"/>
                </a:solidFill>
                <a:latin typeface="Calibri" panose="020F0502020204030204" pitchFamily="34" charset="0"/>
                <a:cs typeface="Calibri" panose="020F0502020204030204" pitchFamily="34" charset="0"/>
              </a:rPr>
              <a:t> </a:t>
            </a:r>
            <a:r>
              <a:rPr lang="en-US" sz="5400" b="1" spc="60" dirty="0">
                <a:solidFill>
                  <a:srgbClr val="005250"/>
                </a:solidFill>
                <a:latin typeface="Calibri" panose="020F0502020204030204" pitchFamily="34" charset="0"/>
                <a:cs typeface="Calibri" panose="020F0502020204030204" pitchFamily="34" charset="0"/>
              </a:rPr>
              <a:t>supervisor,</a:t>
            </a:r>
            <a:r>
              <a:rPr lang="en-US" sz="5400" b="1" spc="5" dirty="0">
                <a:solidFill>
                  <a:srgbClr val="005250"/>
                </a:solidFill>
                <a:latin typeface="Calibri" panose="020F0502020204030204" pitchFamily="34" charset="0"/>
                <a:cs typeface="Calibri" panose="020F0502020204030204" pitchFamily="34" charset="0"/>
              </a:rPr>
              <a:t> </a:t>
            </a:r>
            <a:r>
              <a:rPr lang="en-US" sz="5400" b="1" spc="30" dirty="0">
                <a:solidFill>
                  <a:srgbClr val="005250"/>
                </a:solidFill>
                <a:latin typeface="Calibri" panose="020F0502020204030204" pitchFamily="34" charset="0"/>
                <a:cs typeface="Calibri" panose="020F0502020204030204" pitchFamily="34" charset="0"/>
              </a:rPr>
              <a:t>Dr</a:t>
            </a:r>
            <a:r>
              <a:rPr lang="en-US" sz="5400" b="1" spc="10" dirty="0">
                <a:solidFill>
                  <a:srgbClr val="005250"/>
                </a:solidFill>
                <a:latin typeface="Calibri" panose="020F0502020204030204" pitchFamily="34" charset="0"/>
                <a:cs typeface="Calibri" panose="020F0502020204030204" pitchFamily="34" charset="0"/>
              </a:rPr>
              <a:t> </a:t>
            </a:r>
            <a:r>
              <a:rPr lang="en-US" sz="5400" b="1" spc="50" dirty="0">
                <a:solidFill>
                  <a:srgbClr val="005250"/>
                </a:solidFill>
                <a:latin typeface="Calibri" panose="020F0502020204030204" pitchFamily="34" charset="0"/>
                <a:cs typeface="Calibri" panose="020F0502020204030204" pitchFamily="34" charset="0"/>
              </a:rPr>
              <a:t>Angel</a:t>
            </a:r>
            <a:r>
              <a:rPr lang="en-US" sz="5400" b="1" spc="5" dirty="0">
                <a:solidFill>
                  <a:srgbClr val="005250"/>
                </a:solidFill>
                <a:latin typeface="Calibri" panose="020F0502020204030204" pitchFamily="34" charset="0"/>
                <a:cs typeface="Calibri" panose="020F0502020204030204" pitchFamily="34" charset="0"/>
              </a:rPr>
              <a:t> </a:t>
            </a:r>
            <a:r>
              <a:rPr lang="en-US" sz="5400" b="1" spc="55" dirty="0">
                <a:solidFill>
                  <a:srgbClr val="005250"/>
                </a:solidFill>
                <a:latin typeface="Calibri" panose="020F0502020204030204" pitchFamily="34" charset="0"/>
                <a:cs typeface="Calibri" panose="020F0502020204030204" pitchFamily="34" charset="0"/>
              </a:rPr>
              <a:t>Vaillant,</a:t>
            </a:r>
            <a:r>
              <a:rPr lang="en-US" sz="5400" b="1" spc="5" dirty="0">
                <a:solidFill>
                  <a:srgbClr val="005250"/>
                </a:solidFill>
                <a:latin typeface="Calibri" panose="020F0502020204030204" pitchFamily="34" charset="0"/>
                <a:cs typeface="Calibri" panose="020F0502020204030204" pitchFamily="34" charset="0"/>
              </a:rPr>
              <a:t> </a:t>
            </a:r>
            <a:r>
              <a:rPr lang="en-US" sz="5400" b="1" spc="70" dirty="0">
                <a:solidFill>
                  <a:srgbClr val="005250"/>
                </a:solidFill>
                <a:latin typeface="Calibri" panose="020F0502020204030204" pitchFamily="34" charset="0"/>
                <a:cs typeface="Calibri" panose="020F0502020204030204" pitchFamily="34" charset="0"/>
              </a:rPr>
              <a:t>along</a:t>
            </a:r>
            <a:r>
              <a:rPr lang="en-US" sz="5400" b="1" spc="5" dirty="0">
                <a:solidFill>
                  <a:srgbClr val="005250"/>
                </a:solidFill>
                <a:latin typeface="Calibri" panose="020F0502020204030204" pitchFamily="34" charset="0"/>
                <a:cs typeface="Calibri" panose="020F0502020204030204" pitchFamily="34" charset="0"/>
              </a:rPr>
              <a:t> </a:t>
            </a:r>
            <a:r>
              <a:rPr lang="en-US" sz="5400" b="1" spc="70" dirty="0">
                <a:solidFill>
                  <a:srgbClr val="005250"/>
                </a:solidFill>
                <a:latin typeface="Calibri" panose="020F0502020204030204" pitchFamily="34" charset="0"/>
                <a:cs typeface="Calibri" panose="020F0502020204030204" pitchFamily="34" charset="0"/>
              </a:rPr>
              <a:t>with</a:t>
            </a:r>
            <a:r>
              <a:rPr lang="en-US" sz="5400" b="1" spc="10" dirty="0">
                <a:solidFill>
                  <a:srgbClr val="005250"/>
                </a:solidFill>
                <a:latin typeface="Calibri" panose="020F0502020204030204" pitchFamily="34" charset="0"/>
                <a:cs typeface="Calibri" panose="020F0502020204030204" pitchFamily="34" charset="0"/>
              </a:rPr>
              <a:t> </a:t>
            </a:r>
            <a:r>
              <a:rPr lang="en-US" sz="5400" b="1" spc="30" dirty="0">
                <a:solidFill>
                  <a:srgbClr val="005250"/>
                </a:solidFill>
                <a:latin typeface="Calibri" panose="020F0502020204030204" pitchFamily="34" charset="0"/>
                <a:cs typeface="Calibri" panose="020F0502020204030204" pitchFamily="34" charset="0"/>
              </a:rPr>
              <a:t>Dr</a:t>
            </a:r>
            <a:r>
              <a:rPr lang="en-US" sz="5400" b="1" spc="5" dirty="0">
                <a:solidFill>
                  <a:srgbClr val="005250"/>
                </a:solidFill>
                <a:latin typeface="Calibri" panose="020F0502020204030204" pitchFamily="34" charset="0"/>
                <a:cs typeface="Calibri" panose="020F0502020204030204" pitchFamily="34" charset="0"/>
              </a:rPr>
              <a:t> </a:t>
            </a:r>
            <a:r>
              <a:rPr lang="en-US" sz="5400" b="1" spc="70" dirty="0">
                <a:solidFill>
                  <a:srgbClr val="005250"/>
                </a:solidFill>
                <a:latin typeface="Calibri" panose="020F0502020204030204" pitchFamily="34" charset="0"/>
                <a:cs typeface="Calibri" panose="020F0502020204030204" pitchFamily="34" charset="0"/>
              </a:rPr>
              <a:t>Trudee</a:t>
            </a:r>
            <a:r>
              <a:rPr lang="en-US" sz="5400" b="1" spc="5" dirty="0">
                <a:solidFill>
                  <a:srgbClr val="005250"/>
                </a:solidFill>
                <a:latin typeface="Calibri" panose="020F0502020204030204" pitchFamily="34" charset="0"/>
                <a:cs typeface="Calibri" panose="020F0502020204030204" pitchFamily="34" charset="0"/>
              </a:rPr>
              <a:t> </a:t>
            </a:r>
            <a:r>
              <a:rPr lang="en-US" sz="5400" b="1" spc="60" dirty="0">
                <a:solidFill>
                  <a:srgbClr val="005250"/>
                </a:solidFill>
                <a:latin typeface="Calibri" panose="020F0502020204030204" pitchFamily="34" charset="0"/>
                <a:cs typeface="Calibri" panose="020F0502020204030204" pitchFamily="34" charset="0"/>
              </a:rPr>
              <a:t>Hoyte</a:t>
            </a:r>
            <a:r>
              <a:rPr lang="en-US" sz="5400" b="1" spc="5" dirty="0">
                <a:solidFill>
                  <a:srgbClr val="005250"/>
                </a:solidFill>
                <a:latin typeface="Calibri" panose="020F0502020204030204" pitchFamily="34" charset="0"/>
                <a:cs typeface="Calibri" panose="020F0502020204030204" pitchFamily="34" charset="0"/>
              </a:rPr>
              <a:t> </a:t>
            </a:r>
            <a:r>
              <a:rPr lang="en-US" sz="5400" b="1" spc="50" dirty="0">
                <a:solidFill>
                  <a:srgbClr val="005250"/>
                </a:solidFill>
                <a:latin typeface="Calibri" panose="020F0502020204030204" pitchFamily="34" charset="0"/>
                <a:cs typeface="Calibri" panose="020F0502020204030204" pitchFamily="34" charset="0"/>
              </a:rPr>
              <a:t>for</a:t>
            </a:r>
            <a:r>
              <a:rPr lang="en-US" sz="5400" b="1" spc="10" dirty="0">
                <a:solidFill>
                  <a:srgbClr val="005250"/>
                </a:solidFill>
                <a:latin typeface="Calibri" panose="020F0502020204030204" pitchFamily="34" charset="0"/>
                <a:cs typeface="Calibri" panose="020F0502020204030204" pitchFamily="34" charset="0"/>
              </a:rPr>
              <a:t> </a:t>
            </a:r>
            <a:r>
              <a:rPr lang="en-US" sz="5400" b="1" spc="80" dirty="0">
                <a:solidFill>
                  <a:srgbClr val="005250"/>
                </a:solidFill>
                <a:latin typeface="Calibri" panose="020F0502020204030204" pitchFamily="34" charset="0"/>
                <a:cs typeface="Calibri" panose="020F0502020204030204" pitchFamily="34" charset="0"/>
              </a:rPr>
              <a:t>their</a:t>
            </a:r>
            <a:r>
              <a:rPr lang="en-US" sz="5400" b="1" spc="5" dirty="0">
                <a:solidFill>
                  <a:srgbClr val="005250"/>
                </a:solidFill>
                <a:latin typeface="Calibri" panose="020F0502020204030204" pitchFamily="34" charset="0"/>
                <a:cs typeface="Calibri" panose="020F0502020204030204" pitchFamily="34" charset="0"/>
              </a:rPr>
              <a:t> </a:t>
            </a:r>
            <a:r>
              <a:rPr lang="en-US" sz="5400" b="1" spc="70" dirty="0">
                <a:solidFill>
                  <a:srgbClr val="005250"/>
                </a:solidFill>
                <a:latin typeface="Calibri" panose="020F0502020204030204" pitchFamily="34" charset="0"/>
                <a:cs typeface="Calibri" panose="020F0502020204030204" pitchFamily="34" charset="0"/>
              </a:rPr>
              <a:t>guidance </a:t>
            </a:r>
            <a:r>
              <a:rPr lang="en-US" sz="5400" b="1" spc="95" dirty="0">
                <a:solidFill>
                  <a:srgbClr val="005250"/>
                </a:solidFill>
                <a:latin typeface="Calibri" panose="020F0502020204030204" pitchFamily="34" charset="0"/>
                <a:cs typeface="Calibri" panose="020F0502020204030204" pitchFamily="34" charset="0"/>
              </a:rPr>
              <a:t>and</a:t>
            </a:r>
            <a:r>
              <a:rPr lang="en-US" sz="5400" b="1" spc="5" dirty="0">
                <a:solidFill>
                  <a:srgbClr val="005250"/>
                </a:solidFill>
                <a:latin typeface="Calibri" panose="020F0502020204030204" pitchFamily="34" charset="0"/>
                <a:cs typeface="Calibri" panose="020F0502020204030204" pitchFamily="34" charset="0"/>
              </a:rPr>
              <a:t> </a:t>
            </a:r>
            <a:r>
              <a:rPr lang="en-US" sz="5400" b="1" spc="80" dirty="0">
                <a:solidFill>
                  <a:srgbClr val="005250"/>
                </a:solidFill>
                <a:latin typeface="Calibri" panose="020F0502020204030204" pitchFamily="34" charset="0"/>
                <a:cs typeface="Calibri" panose="020F0502020204030204" pitchFamily="34" charset="0"/>
              </a:rPr>
              <a:t>support</a:t>
            </a:r>
            <a:r>
              <a:rPr lang="en-US" sz="3600" spc="80" dirty="0">
                <a:solidFill>
                  <a:srgbClr val="005250"/>
                </a:solidFill>
                <a:latin typeface="Times New Roman"/>
                <a:cs typeface="Times New Roman"/>
              </a:rPr>
              <a:t>.</a:t>
            </a:r>
            <a:endParaRPr lang="en-US" sz="3600" dirty="0">
              <a:solidFill>
                <a:srgbClr val="005250"/>
              </a:solidFill>
              <a:latin typeface="Times New Roman"/>
              <a:cs typeface="Times New Roman"/>
            </a:endParaRPr>
          </a:p>
        </p:txBody>
      </p:sp>
      <p:sp>
        <p:nvSpPr>
          <p:cNvPr id="30" name="Rectangle 10">
            <a:extLst>
              <a:ext uri="{FF2B5EF4-FFF2-40B4-BE49-F238E27FC236}">
                <a16:creationId xmlns:a16="http://schemas.microsoft.com/office/drawing/2014/main" id="{10661D15-FEEC-48A3-BE53-98D164F2C69C}"/>
              </a:ext>
            </a:extLst>
          </p:cNvPr>
          <p:cNvSpPr>
            <a:spLocks noChangeArrowheads="1"/>
          </p:cNvSpPr>
          <p:nvPr/>
        </p:nvSpPr>
        <p:spPr bwMode="auto">
          <a:xfrm>
            <a:off x="458844" y="18863255"/>
            <a:ext cx="13476473" cy="837510"/>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Methodology</a:t>
            </a:r>
          </a:p>
        </p:txBody>
      </p:sp>
      <p:sp>
        <p:nvSpPr>
          <p:cNvPr id="112" name="Rectangle 10"/>
          <p:cNvSpPr>
            <a:spLocks noChangeArrowheads="1"/>
          </p:cNvSpPr>
          <p:nvPr/>
        </p:nvSpPr>
        <p:spPr bwMode="auto">
          <a:xfrm>
            <a:off x="606311" y="7684287"/>
            <a:ext cx="13210070" cy="995541"/>
          </a:xfrm>
          <a:prstGeom prst="rect">
            <a:avLst/>
          </a:prstGeom>
          <a:solidFill>
            <a:srgbClr val="FFFF66"/>
          </a:solidFill>
          <a:ln>
            <a:noFill/>
          </a:ln>
        </p:spPr>
        <p:style>
          <a:lnRef idx="0">
            <a:scrgbClr r="0" g="0" b="0"/>
          </a:lnRef>
          <a:fillRef idx="0">
            <a:scrgbClr r="0" g="0" b="0"/>
          </a:fillRef>
          <a:effectRef idx="0">
            <a:scrgbClr r="0" g="0" b="0"/>
          </a:effectRef>
          <a:fontRef idx="minor">
            <a:schemeClr val="lt1"/>
          </a:fontRef>
        </p:style>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Introduction</a:t>
            </a:r>
          </a:p>
        </p:txBody>
      </p:sp>
      <p:sp>
        <p:nvSpPr>
          <p:cNvPr id="113" name="TextBox 112">
            <a:extLst>
              <a:ext uri="{FF2B5EF4-FFF2-40B4-BE49-F238E27FC236}">
                <a16:creationId xmlns:a16="http://schemas.microsoft.com/office/drawing/2014/main" id="{6D27E454-6E74-438E-B6CD-F623F47990B5}"/>
              </a:ext>
            </a:extLst>
          </p:cNvPr>
          <p:cNvSpPr txBox="1"/>
          <p:nvPr/>
        </p:nvSpPr>
        <p:spPr>
          <a:xfrm>
            <a:off x="606310" y="8591372"/>
            <a:ext cx="13210071" cy="6081345"/>
          </a:xfrm>
          <a:prstGeom prst="rect">
            <a:avLst/>
          </a:prstGeom>
          <a:noFill/>
        </p:spPr>
        <p:txBody>
          <a:bodyPr wrap="square" rtlCol="0">
            <a:spAutoFit/>
          </a:bodyPr>
          <a:lstStyle>
            <a:defPPr>
              <a:defRPr kern="1200" smtId="4294967295"/>
            </a:defPPr>
          </a:lstStyle>
          <a:p>
            <a:pPr marR="0" lvl="0" algn="just" defTabSz="914400" rtl="0" eaLnBrk="1" fontAlgn="auto" latinLnBrk="0" hangingPunct="1">
              <a:lnSpc>
                <a:spcPct val="150000"/>
              </a:lnSpc>
              <a:spcBef>
                <a:spcPts val="0"/>
              </a:spcBef>
              <a:spcAft>
                <a:spcPts val="0"/>
              </a:spcAft>
              <a:buClrTx/>
              <a:buSzTx/>
              <a:tabLst/>
              <a:defRPr/>
            </a:pPr>
            <a:r>
              <a:rPr kumimoji="0" lang="en-US" sz="4400" b="1" i="0" u="none" strike="noStrike" kern="1200" cap="none" spc="0" normalizeH="0" baseline="0" noProof="0" dirty="0">
                <a:ln>
                  <a:noFill/>
                </a:ln>
                <a:solidFill>
                  <a:srgbClr val="005250"/>
                </a:solidFill>
                <a:effectLst/>
                <a:uLnTx/>
                <a:uFillTx/>
                <a:latin typeface="Calibri" panose="020F0502020204030204"/>
                <a:ea typeface="+mn-ea"/>
                <a:cs typeface="+mn-cs"/>
              </a:rPr>
              <a:t>Transient Hypogammaglobulinemia of Infancy (THI) is a primary immunodeficiency disorder caused by the temporary decline of serum levels of immunoglobulin G (IgG) in an infant between 5 and 24 months of age. This immunodeficiency is underdiagnosed as IgG is not routinely measured.</a:t>
            </a:r>
          </a:p>
        </p:txBody>
      </p:sp>
      <p:sp>
        <p:nvSpPr>
          <p:cNvPr id="114" name="Rectangle 10"/>
          <p:cNvSpPr>
            <a:spLocks noChangeArrowheads="1"/>
          </p:cNvSpPr>
          <p:nvPr/>
        </p:nvSpPr>
        <p:spPr bwMode="auto">
          <a:xfrm>
            <a:off x="458845" y="14812471"/>
            <a:ext cx="13262967" cy="837510"/>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Objective</a:t>
            </a:r>
          </a:p>
        </p:txBody>
      </p:sp>
      <p:sp>
        <p:nvSpPr>
          <p:cNvPr id="118" name="Rectangle 117"/>
          <p:cNvSpPr/>
          <p:nvPr/>
        </p:nvSpPr>
        <p:spPr>
          <a:xfrm>
            <a:off x="308366" y="15605017"/>
            <a:ext cx="13330045" cy="3169778"/>
          </a:xfrm>
          <a:prstGeom prst="rect">
            <a:avLst/>
          </a:prstGeom>
        </p:spPr>
        <p:txBody>
          <a:bodyPr wrap="square">
            <a:spAutoFit/>
          </a:bodyPr>
          <a:lstStyle/>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a:ea typeface="+mn-ea"/>
                <a:cs typeface="+mn-cs"/>
              </a:rPr>
              <a:t>To systematically review the diagnostic criteria of THI. </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a:ea typeface="+mn-ea"/>
                <a:cs typeface="+mn-cs"/>
              </a:rPr>
              <a:t>To identify gaps in existing literature related to diagnostic criteria of THI</a:t>
            </a:r>
            <a:r>
              <a:rPr kumimoji="0" lang="en-US" sz="4000" b="1" i="0" u="none" strike="noStrike" kern="1200" cap="none" spc="0" normalizeH="0" baseline="0" noProof="0" dirty="0">
                <a:ln>
                  <a:noFill/>
                </a:ln>
                <a:solidFill>
                  <a:srgbClr val="005250"/>
                </a:solidFill>
                <a:effectLst/>
                <a:uLnTx/>
                <a:uFillTx/>
                <a:latin typeface="Calibri" panose="020F0502020204030204"/>
                <a:ea typeface="+mn-ea"/>
                <a:cs typeface="+mn-cs"/>
              </a:rPr>
              <a:t>.</a:t>
            </a:r>
          </a:p>
        </p:txBody>
      </p:sp>
      <p:sp>
        <p:nvSpPr>
          <p:cNvPr id="15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41" y="7718074"/>
            <a:ext cx="12600000" cy="860400"/>
          </a:xfrm>
          <a:prstGeom prst="rect">
            <a:avLst/>
          </a:prstGeom>
          <a:solidFill>
            <a:srgbClr val="FFFF66"/>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b="1" dirty="0">
                <a:solidFill>
                  <a:srgbClr val="FF0000"/>
                </a:solidFill>
              </a:rPr>
              <a:t>Discussion</a:t>
            </a:r>
          </a:p>
        </p:txBody>
      </p:sp>
      <p:sp>
        <p:nvSpPr>
          <p:cNvPr id="158" name="TextBox 157">
            <a:extLst>
              <a:ext uri="{FF2B5EF4-FFF2-40B4-BE49-F238E27FC236}">
                <a16:creationId xmlns:a16="http://schemas.microsoft.com/office/drawing/2014/main" id="{995B8920-2EE7-4FFC-B20D-4A97E28B3E9A}"/>
              </a:ext>
            </a:extLst>
          </p:cNvPr>
          <p:cNvSpPr txBox="1"/>
          <p:nvPr/>
        </p:nvSpPr>
        <p:spPr>
          <a:xfrm>
            <a:off x="29265320" y="8374655"/>
            <a:ext cx="12750478" cy="7671074"/>
          </a:xfrm>
          <a:prstGeom prst="rect">
            <a:avLst/>
          </a:prstGeom>
          <a:noFill/>
        </p:spPr>
        <p:txBody>
          <a:bodyPr wrap="square" rtlCol="0">
            <a:spAutoFit/>
          </a:bodyPr>
          <a:lstStyle>
            <a:defPPr>
              <a:defRPr kern="1200" smtId="4294967295"/>
            </a:defPPr>
          </a:lstStyle>
          <a:p>
            <a:pPr algn="just"/>
            <a:endParaRPr lang="en-TT" sz="3600" dirty="0">
              <a:latin typeface="Garamond" panose="02020404030301010803" pitchFamily="18" charset="0"/>
              <a:cs typeface="Times New Roman" panose="02020603050405020304" pitchFamily="18" charset="0"/>
            </a:endParaRPr>
          </a:p>
          <a:p>
            <a:pPr marL="12700" marR="5080" algn="just">
              <a:lnSpc>
                <a:spcPct val="150000"/>
              </a:lnSpc>
              <a:spcBef>
                <a:spcPts val="95"/>
              </a:spcBef>
            </a:pPr>
            <a:r>
              <a:rPr lang="en-US" sz="4400" b="1" dirty="0">
                <a:solidFill>
                  <a:srgbClr val="005250"/>
                </a:solidFill>
                <a:latin typeface="Calibri" panose="020F0502020204030204" pitchFamily="34" charset="0"/>
                <a:cs typeface="Calibri" panose="020F0502020204030204" pitchFamily="34" charset="0"/>
              </a:rPr>
              <a:t>Among the sixteen eligible studies analyzed, the most common criteria used to diagnose THI was IgG, however, it is not the most accurate because there are other disorders that also present with lowered serum IgG immunoglobulins. Multiple studies suggested that THI does not persist after the age of four, therefore, indicating it is a benign  condition. </a:t>
            </a:r>
            <a:endParaRPr lang="en-TT" sz="3600" dirty="0">
              <a:latin typeface="Calibri" panose="020F0502020204030204" pitchFamily="34" charset="0"/>
              <a:cs typeface="Calibri" panose="020F0502020204030204" pitchFamily="34" charset="0"/>
            </a:endParaRPr>
          </a:p>
        </p:txBody>
      </p:sp>
      <p:sp>
        <p:nvSpPr>
          <p:cNvPr id="69" name="TextBox 68">
            <a:extLst>
              <a:ext uri="{FF2B5EF4-FFF2-40B4-BE49-F238E27FC236}">
                <a16:creationId xmlns:a16="http://schemas.microsoft.com/office/drawing/2014/main" id="{B4E3B63A-B16E-446A-BEFE-C0D788B5B1A2}"/>
              </a:ext>
            </a:extLst>
          </p:cNvPr>
          <p:cNvSpPr txBox="1"/>
          <p:nvPr/>
        </p:nvSpPr>
        <p:spPr>
          <a:xfrm>
            <a:off x="15550654" y="10608246"/>
            <a:ext cx="12342823" cy="2185214"/>
          </a:xfrm>
          <a:prstGeom prst="rect">
            <a:avLst/>
          </a:prstGeom>
          <a:noFill/>
        </p:spPr>
        <p:txBody>
          <a:bodyPr wrap="square" rtlCol="0">
            <a:spAutoFit/>
          </a:bodyPr>
          <a:lstStyle>
            <a:defPPr>
              <a:defRPr kern="1200" smtId="4294967295"/>
            </a:defPPr>
          </a:lstStyle>
          <a:p>
            <a:pPr marL="457200" indent="-457200" algn="just">
              <a:spcAft>
                <a:spcPts val="2400"/>
              </a:spcAft>
              <a:buFont typeface="Arial" panose="020B0604020202020204" pitchFamily="34" charset="0"/>
              <a:buChar char="•"/>
            </a:pPr>
            <a:endParaRPr lang="en-US" sz="3200" dirty="0">
              <a:latin typeface="+mj-lt"/>
              <a:cs typeface="Times New Roman" panose="02020603050405020304" pitchFamily="18" charset="0"/>
            </a:endParaRPr>
          </a:p>
          <a:p>
            <a:pPr marL="457200" indent="-457200" algn="just">
              <a:spcAft>
                <a:spcPts val="2400"/>
              </a:spcAft>
              <a:buFont typeface="Arial" panose="020B0604020202020204" pitchFamily="34" charset="0"/>
              <a:buChar char="•"/>
            </a:pPr>
            <a:endParaRPr lang="en-US" sz="3200" dirty="0">
              <a:latin typeface="+mj-lt"/>
              <a:cs typeface="Times New Roman" panose="02020603050405020304" pitchFamily="18" charset="0"/>
            </a:endParaRPr>
          </a:p>
          <a:p>
            <a:pPr marL="457200" indent="-457200" algn="just">
              <a:spcAft>
                <a:spcPts val="2400"/>
              </a:spcAft>
              <a:buFont typeface="Arial" panose="020B0604020202020204" pitchFamily="34" charset="0"/>
              <a:buChar char="•"/>
            </a:pPr>
            <a:endParaRPr lang="en-US" sz="3200" dirty="0">
              <a:latin typeface="+mj-lt"/>
              <a:cs typeface="Times New Roman" panose="02020603050405020304" pitchFamily="18" charset="0"/>
            </a:endParaRPr>
          </a:p>
        </p:txBody>
      </p:sp>
      <p:sp>
        <p:nvSpPr>
          <p:cNvPr id="70" name="TextBox 69">
            <a:extLst>
              <a:ext uri="{FF2B5EF4-FFF2-40B4-BE49-F238E27FC236}">
                <a16:creationId xmlns:a16="http://schemas.microsoft.com/office/drawing/2014/main" id="{D91DFB52-7345-4FAF-9F9B-501EA2679811}"/>
              </a:ext>
            </a:extLst>
          </p:cNvPr>
          <p:cNvSpPr txBox="1"/>
          <p:nvPr/>
        </p:nvSpPr>
        <p:spPr>
          <a:xfrm>
            <a:off x="318935" y="19567341"/>
            <a:ext cx="13673193" cy="11159658"/>
          </a:xfrm>
          <a:prstGeom prst="rect">
            <a:avLst/>
          </a:prstGeom>
          <a:noFill/>
        </p:spPr>
        <p:txBody>
          <a:bodyPr wrap="square" rtlCol="0">
            <a:spAutoFit/>
          </a:bodyPr>
          <a:lstStyle>
            <a:defPPr>
              <a:defRPr kern="1200" smtId="4294967295"/>
            </a:defPPr>
          </a:lstStyle>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Systematic review. </a:t>
            </a:r>
          </a:p>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Manual searching of 3 electronic databases (PubMed, Medline, &amp; Google Scholar).</a:t>
            </a:r>
          </a:p>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September 2021 – April 2022. </a:t>
            </a:r>
          </a:p>
          <a:p>
            <a:pPr marL="685800" indent="-685800" algn="just" defTabSz="914400">
              <a:lnSpc>
                <a:spcPct val="150000"/>
              </a:lnSpc>
              <a:buFont typeface="Arial" panose="020B0604020202020204" pitchFamily="34" charset="0"/>
              <a:buChar char="•"/>
              <a:defRPr/>
            </a:pPr>
            <a:r>
              <a:rPr lang="en-US" sz="4400" b="1" spc="50" dirty="0">
                <a:solidFill>
                  <a:srgbClr val="005250"/>
                </a:solidFill>
                <a:latin typeface="Calibri" panose="020F0502020204030204" pitchFamily="34" charset="0"/>
                <a:cs typeface="Calibri" panose="020F0502020204030204" pitchFamily="34" charset="0"/>
              </a:rPr>
              <a:t>Inclusion criteria – all articles/study types with a clinical criteria/diagnosis of THI in infants (aged 4-36 months.</a:t>
            </a:r>
          </a:p>
          <a:p>
            <a:pPr marL="685800" indent="-685800" algn="just" defTabSz="914400">
              <a:lnSpc>
                <a:spcPct val="150000"/>
              </a:lnSpc>
              <a:buFont typeface="Arial" panose="020B0604020202020204" pitchFamily="34" charset="0"/>
              <a:buChar char="•"/>
              <a:defRPr/>
            </a:pPr>
            <a:r>
              <a:rPr kumimoji="0" lang="en-US" sz="4400" b="1" i="0" u="none" strike="noStrike" kern="1200" cap="none" spc="50" normalizeH="0" baseline="0" noProof="0" dirty="0">
                <a:ln>
                  <a:noFill/>
                </a:ln>
                <a:solidFill>
                  <a:srgbClr val="005250"/>
                </a:solidFill>
                <a:effectLst/>
                <a:uLnTx/>
                <a:uFillTx/>
                <a:latin typeface="Calibri" panose="020F0502020204030204" pitchFamily="34" charset="0"/>
                <a:cs typeface="Calibri" panose="020F0502020204030204" pitchFamily="34" charset="0"/>
              </a:rPr>
              <a:t>PRISMA guidelines for reporting of reviews.</a:t>
            </a:r>
            <a:endPar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endParaRPr>
          </a:p>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Data extraction tool from Cochrane.org. </a:t>
            </a:r>
          </a:p>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Bias Assessment tool from Cochrane.org.</a:t>
            </a:r>
          </a:p>
          <a:p>
            <a:pPr marL="685800" marR="0" lvl="0" indent="-685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4400" b="1" dirty="0">
                <a:solidFill>
                  <a:srgbClr val="005250"/>
                </a:solidFill>
                <a:latin typeface="Calibri" panose="020F0502020204030204" pitchFamily="34" charset="0"/>
                <a:cs typeface="Calibri" panose="020F0502020204030204" pitchFamily="34" charset="0"/>
              </a:rPr>
              <a:t>Online tool to create figures for bias assessment.</a:t>
            </a:r>
            <a:endPar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endParaRPr>
          </a:p>
        </p:txBody>
      </p:sp>
      <p:cxnSp>
        <p:nvCxnSpPr>
          <p:cNvPr id="6" name="Straight Connector 5">
            <a:extLst>
              <a:ext uri="{FF2B5EF4-FFF2-40B4-BE49-F238E27FC236}">
                <a16:creationId xmlns:a16="http://schemas.microsoft.com/office/drawing/2014/main" id="{9C419659-7742-4DA5-B78C-C3B13ECD18A0}"/>
              </a:ext>
            </a:extLst>
          </p:cNvPr>
          <p:cNvCxnSpPr/>
          <p:nvPr/>
        </p:nvCxnSpPr>
        <p:spPr>
          <a:xfrm>
            <a:off x="606311" y="6985000"/>
            <a:ext cx="41699246"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0E45B81C-C642-8D68-C30D-AC3EB234B10E}"/>
              </a:ext>
            </a:extLst>
          </p:cNvPr>
          <p:cNvPicPr>
            <a:picLocks noChangeAspect="1"/>
          </p:cNvPicPr>
          <p:nvPr/>
        </p:nvPicPr>
        <p:blipFill>
          <a:blip r:embed="rId3"/>
          <a:stretch>
            <a:fillRect/>
          </a:stretch>
        </p:blipFill>
        <p:spPr>
          <a:xfrm>
            <a:off x="37518296" y="1114721"/>
            <a:ext cx="4965184" cy="4467965"/>
          </a:xfrm>
          <a:prstGeom prst="rect">
            <a:avLst/>
          </a:prstGeom>
        </p:spPr>
      </p:pic>
      <p:sp>
        <p:nvSpPr>
          <p:cNvPr id="7" name="TextBox 6">
            <a:extLst>
              <a:ext uri="{FF2B5EF4-FFF2-40B4-BE49-F238E27FC236}">
                <a16:creationId xmlns:a16="http://schemas.microsoft.com/office/drawing/2014/main" id="{20578CF3-CC36-876D-104C-5FAF7E09F186}"/>
              </a:ext>
            </a:extLst>
          </p:cNvPr>
          <p:cNvSpPr txBox="1"/>
          <p:nvPr/>
        </p:nvSpPr>
        <p:spPr>
          <a:xfrm>
            <a:off x="5682342" y="402780"/>
            <a:ext cx="31252253" cy="1569660"/>
          </a:xfrm>
          <a:prstGeom prst="rect">
            <a:avLst/>
          </a:prstGeom>
          <a:noFill/>
        </p:spPr>
        <p:txBody>
          <a:bodyPr wrap="square">
            <a:spAutoFit/>
          </a:bodyPr>
          <a:lstStyle/>
          <a:p>
            <a:pPr marL="0" marR="0" lvl="0" indent="0" algn="l" defTabSz="5120530" rtl="0" eaLnBrk="1" fontAlgn="auto" latinLnBrk="0" hangingPunct="1">
              <a:lnSpc>
                <a:spcPct val="100000"/>
              </a:lnSpc>
              <a:spcBef>
                <a:spcPts val="0"/>
              </a:spcBef>
              <a:spcAft>
                <a:spcPts val="0"/>
              </a:spcAft>
              <a:buClrTx/>
              <a:buSzTx/>
              <a:buFontTx/>
              <a:buNone/>
              <a:tabLst/>
              <a:defRPr/>
            </a:pPr>
            <a:r>
              <a:rPr kumimoji="0" lang="en-US" sz="9600" b="0" i="0" u="none" strike="noStrike" kern="1200" cap="none" spc="0" normalizeH="0" baseline="0" noProof="0" dirty="0">
                <a:ln>
                  <a:noFill/>
                </a:ln>
                <a:solidFill>
                  <a:srgbClr val="005250"/>
                </a:solidFill>
                <a:effectLst/>
                <a:uLnTx/>
                <a:uFillTx/>
                <a:latin typeface="Aldhabi" panose="01000000000000000000" pitchFamily="2" charset="-78"/>
                <a:ea typeface="+mn-ea"/>
                <a:cs typeface="Aldhabi" panose="01000000000000000000" pitchFamily="2" charset="-78"/>
              </a:rPr>
              <a:t>A Systematic Review on the Clinical Diagnosis of Transient Hypogammaglobulinemia of Infants</a:t>
            </a:r>
          </a:p>
        </p:txBody>
      </p:sp>
      <p:pic>
        <p:nvPicPr>
          <p:cNvPr id="8" name="Picture 7">
            <a:extLst>
              <a:ext uri="{FF2B5EF4-FFF2-40B4-BE49-F238E27FC236}">
                <a16:creationId xmlns:a16="http://schemas.microsoft.com/office/drawing/2014/main" id="{763B3F81-B63F-FECE-FDBE-A1A6209FE043}"/>
              </a:ext>
            </a:extLst>
          </p:cNvPr>
          <p:cNvPicPr>
            <a:picLocks noChangeAspect="1"/>
          </p:cNvPicPr>
          <p:nvPr/>
        </p:nvPicPr>
        <p:blipFill>
          <a:blip r:embed="rId4"/>
          <a:stretch>
            <a:fillRect/>
          </a:stretch>
        </p:blipFill>
        <p:spPr>
          <a:xfrm>
            <a:off x="14815842" y="8870707"/>
            <a:ext cx="13568954" cy="12734463"/>
          </a:xfrm>
          <a:prstGeom prst="rect">
            <a:avLst/>
          </a:prstGeom>
        </p:spPr>
      </p:pic>
      <p:sp>
        <p:nvSpPr>
          <p:cNvPr id="10" name="TextBox 9">
            <a:extLst>
              <a:ext uri="{FF2B5EF4-FFF2-40B4-BE49-F238E27FC236}">
                <a16:creationId xmlns:a16="http://schemas.microsoft.com/office/drawing/2014/main" id="{2E1276EC-B463-BE33-38AE-E3F5CC9F8A85}"/>
              </a:ext>
            </a:extLst>
          </p:cNvPr>
          <p:cNvSpPr txBox="1"/>
          <p:nvPr/>
        </p:nvSpPr>
        <p:spPr>
          <a:xfrm>
            <a:off x="14815842" y="21896159"/>
            <a:ext cx="13077635" cy="144655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ea typeface="Calibri" panose="020F0502020204030204" pitchFamily="34" charset="0"/>
                <a:cs typeface="Calibri" panose="020F0502020204030204" pitchFamily="34" charset="0"/>
              </a:rPr>
              <a:t>Figure 1: PRISMA Flow Chart showing identification &amp; inclusion process of studies.</a:t>
            </a:r>
          </a:p>
        </p:txBody>
      </p:sp>
      <p:pic>
        <p:nvPicPr>
          <p:cNvPr id="11" name="Picture 10">
            <a:extLst>
              <a:ext uri="{FF2B5EF4-FFF2-40B4-BE49-F238E27FC236}">
                <a16:creationId xmlns:a16="http://schemas.microsoft.com/office/drawing/2014/main" id="{1D129258-C95C-9A11-19F3-1C388D1E6F22}"/>
              </a:ext>
            </a:extLst>
          </p:cNvPr>
          <p:cNvPicPr>
            <a:picLocks noChangeAspect="1"/>
          </p:cNvPicPr>
          <p:nvPr/>
        </p:nvPicPr>
        <p:blipFill>
          <a:blip r:embed="rId5"/>
          <a:stretch>
            <a:fillRect/>
          </a:stretch>
        </p:blipFill>
        <p:spPr>
          <a:xfrm>
            <a:off x="14815842" y="23544279"/>
            <a:ext cx="12205250" cy="5377138"/>
          </a:xfrm>
          <a:prstGeom prst="rect">
            <a:avLst/>
          </a:prstGeom>
        </p:spPr>
      </p:pic>
      <p:sp>
        <p:nvSpPr>
          <p:cNvPr id="13" name="TextBox 12">
            <a:extLst>
              <a:ext uri="{FF2B5EF4-FFF2-40B4-BE49-F238E27FC236}">
                <a16:creationId xmlns:a16="http://schemas.microsoft.com/office/drawing/2014/main" id="{A3EBDF7C-35ED-5E1F-4C62-4D7232BE3DD5}"/>
              </a:ext>
            </a:extLst>
          </p:cNvPr>
          <p:cNvSpPr txBox="1"/>
          <p:nvPr/>
        </p:nvSpPr>
        <p:spPr>
          <a:xfrm>
            <a:off x="14648383" y="29037696"/>
            <a:ext cx="13077634" cy="144655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rPr>
              <a:t>Figure 2: Pie Chart showing results of Bias assessment on eligible articles.</a:t>
            </a:r>
            <a:endParaRPr kumimoji="0" lang="en-TT" sz="4400" b="1" i="0" u="none" strike="noStrike" kern="1200" cap="none" spc="0" normalizeH="0" baseline="0" noProof="0" dirty="0">
              <a:ln>
                <a:noFill/>
              </a:ln>
              <a:solidFill>
                <a:srgbClr val="00525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1001772"/>
      </p:ext>
    </p:extLst>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2136</TotalTime>
  <Words>1188</Words>
  <Application>Microsoft Office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Aldhabi</vt:lpstr>
      <vt:lpstr>Arial</vt:lpstr>
      <vt:lpstr>Calibri</vt:lpstr>
      <vt:lpstr>Calibri Light</vt:lpstr>
      <vt:lpstr>Garamond</vt:lpstr>
      <vt:lpstr>Sitka Banner</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 Ivey</dc:creator>
  <cp:lastModifiedBy>Amir De Silva</cp:lastModifiedBy>
  <cp:revision>86</cp:revision>
  <dcterms:created xsi:type="dcterms:W3CDTF">2019-03-14T15:14:46Z</dcterms:created>
  <dcterms:modified xsi:type="dcterms:W3CDTF">2022-09-30T21:50:31Z</dcterms:modified>
</cp:coreProperties>
</file>