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diagrams/layout7.xml" ContentType="application/vnd.openxmlformats-officedocument.drawingml.diagramLayout+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5.xml" ContentType="application/vnd.openxmlformats-officedocument.drawingml.diagramLayout+xml"/>
  <Override PartName="/ppt/diagrams/data6.xml" ContentType="application/vnd.openxmlformats-officedocument.drawingml.diagramData+xml"/>
  <Override PartName="/ppt/diagrams/layout3.xml" ContentType="application/vnd.openxmlformats-officedocument.drawingml.diagramLayout+xml"/>
  <Override PartName="/ppt/diagrams/data4.xml" ContentType="application/vnd.openxmlformats-officedocument.drawingml.diagramData+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diagrams/colors5.xml" ContentType="application/vnd.openxmlformats-officedocument.drawingml.diagramColors+xml"/>
  <Override PartName="/ppt/diagrams/colors6.xml" ContentType="application/vnd.openxmlformats-officedocument.drawingml.diagramColors+xml"/>
  <Override PartName="/ppt/diagrams/drawing6.xml" ContentType="application/vnd.ms-office.drawingml.diagramDrawing+xml"/>
  <Override PartName="/ppt/diagrams/drawing7.xml" ContentType="application/vnd.ms-office.drawingml.diagramDrawing+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ppt/diagrams/colors4.xml" ContentType="application/vnd.openxmlformats-officedocument.drawingml.diagramColors+xml"/>
  <Override PartName="/ppt/diagrams/drawing4.xml" ContentType="application/vnd.ms-office.drawingml.diagramDrawing+xml"/>
  <Override PartName="/ppt/diagrams/drawing5.xml" ContentType="application/vnd.ms-office.drawingml.diagramDrawing+xml"/>
  <Override PartName="/ppt/diagrams/quickStyle6.xml" ContentType="application/vnd.openxmlformats-officedocument.drawingml.diagramStyle+xml"/>
  <Override PartName="/ppt/diagrams/quickStyle7.xml" ContentType="application/vnd.openxmlformats-officedocument.drawingml.diagramStyl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theme/themeOverride2.xml" ContentType="application/vnd.openxmlformats-officedocument.themeOverride+xml"/>
  <Override PartName="/ppt/diagrams/layout6.xml" ContentType="application/vnd.openxmlformats-officedocument.drawingml.diagramLayout+xml"/>
  <Override PartName="/docProps/app.xml" ContentType="application/vnd.openxmlformats-officedocument.extended-properties+xml"/>
  <Override PartName="/ppt/slides/slide11.xml" ContentType="application/vnd.openxmlformats-officedocument.presentationml.slide+xml"/>
  <Override PartName="/ppt/diagrams/layout4.xml" ContentType="application/vnd.openxmlformats-officedocument.drawingml.diagramLayout+xml"/>
  <Override PartName="/ppt/diagrams/data7.xml" ContentType="application/vnd.openxmlformats-officedocument.drawingml.diagramData+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1"/>
  </p:notesMasterIdLst>
  <p:sldIdLst>
    <p:sldId id="256" r:id="rId2"/>
    <p:sldId id="261" r:id="rId3"/>
    <p:sldId id="257" r:id="rId4"/>
    <p:sldId id="258" r:id="rId5"/>
    <p:sldId id="259" r:id="rId6"/>
    <p:sldId id="262" r:id="rId7"/>
    <p:sldId id="265" r:id="rId8"/>
    <p:sldId id="260" r:id="rId9"/>
    <p:sldId id="267" r:id="rId10"/>
    <p:sldId id="263" r:id="rId11"/>
    <p:sldId id="264" r:id="rId12"/>
    <p:sldId id="268" r:id="rId13"/>
    <p:sldId id="266" r:id="rId14"/>
    <p:sldId id="270" r:id="rId15"/>
    <p:sldId id="269" r:id="rId16"/>
    <p:sldId id="271" r:id="rId17"/>
    <p:sldId id="272" r:id="rId18"/>
    <p:sldId id="273" r:id="rId19"/>
    <p:sldId id="274" r:id="rId20"/>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07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5_3">
  <dgm:title val=""/>
  <dgm:desc val=""/>
  <dgm:catLst>
    <dgm:cat type="accent5" pri="11300"/>
  </dgm:catLst>
  <dgm:styleLbl name="node0">
    <dgm:fillClrLst meth="repeat">
      <a:schemeClr val="accent5">
        <a:shade val="80000"/>
      </a:schemeClr>
    </dgm:fillClrLst>
    <dgm:linClrLst meth="repeat">
      <a:schemeClr val="lt1"/>
    </dgm:linClrLst>
    <dgm:effectClrLst/>
    <dgm:txLinClrLst/>
    <dgm:txFillClrLst/>
    <dgm:txEffectClrLst/>
  </dgm:styleLbl>
  <dgm:styleLbl name="node1">
    <dgm:fillClrLst>
      <a:schemeClr val="accent5">
        <a:shade val="80000"/>
      </a:schemeClr>
      <a:schemeClr val="accent5">
        <a:tint val="70000"/>
      </a:schemeClr>
    </dgm:fillClrLst>
    <dgm:linClrLst meth="repeat">
      <a:schemeClr val="lt1"/>
    </dgm:linClrLst>
    <dgm:effectClrLst/>
    <dgm:txLinClrLst/>
    <dgm:txFillClrLst/>
    <dgm:txEffectClrLst/>
  </dgm:styleLbl>
  <dgm:styleLbl name="alignNode1">
    <dgm:fillClrLst>
      <a:schemeClr val="accent5">
        <a:shade val="80000"/>
      </a:schemeClr>
      <a:schemeClr val="accent5">
        <a:tint val="70000"/>
      </a:schemeClr>
    </dgm:fillClrLst>
    <dgm:linClrLst>
      <a:schemeClr val="accent5">
        <a:shade val="80000"/>
      </a:schemeClr>
      <a:schemeClr val="accent5">
        <a:tint val="70000"/>
      </a:schemeClr>
    </dgm:linClrLst>
    <dgm:effectClrLst/>
    <dgm:txLinClrLst/>
    <dgm:txFillClrLst/>
    <dgm:txEffectClrLst/>
  </dgm:styleLbl>
  <dgm:styleLbl name="lnNode1">
    <dgm:fillClrLst>
      <a:schemeClr val="accent5">
        <a:shade val="80000"/>
      </a:schemeClr>
      <a:schemeClr val="accent5">
        <a:tint val="7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tint val="70000"/>
        <a:alpha val="50000"/>
      </a:schemeClr>
    </dgm:fillClrLst>
    <dgm:linClrLst meth="repeat">
      <a:schemeClr val="lt1"/>
    </dgm:linClrLst>
    <dgm:effectClrLst/>
    <dgm:txLinClrLst/>
    <dgm:txFillClrLst/>
    <dgm:txEffectClrLst/>
  </dgm:styleLbl>
  <dgm:styleLbl name="node2">
    <dgm:fillClrLst>
      <a:schemeClr val="accent5">
        <a:tint val="99000"/>
      </a:schemeClr>
    </dgm:fillClrLst>
    <dgm:linClrLst meth="repeat">
      <a:schemeClr val="lt1"/>
    </dgm:linClrLst>
    <dgm:effectClrLst/>
    <dgm:txLinClrLst/>
    <dgm:txFillClrLst/>
    <dgm:txEffectClrLst/>
  </dgm:styleLbl>
  <dgm:styleLbl name="node3">
    <dgm:fillClrLst>
      <a:schemeClr val="accent5">
        <a:tint val="80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dgm:txEffectClrLst/>
  </dgm:styleLbl>
  <dgm:styleLbl name="f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b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sibTrans1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9000"/>
      </a:schemeClr>
    </dgm:fillClrLst>
    <dgm:linClrLst meth="repeat">
      <a:schemeClr val="lt1"/>
    </dgm:linClrLst>
    <dgm:effectClrLst/>
    <dgm:txLinClrLst/>
    <dgm:txFillClrLst/>
    <dgm:txEffectClrLst/>
  </dgm:styleLbl>
  <dgm:styleLbl name="asst3">
    <dgm:fillClrLst>
      <a:schemeClr val="accent5">
        <a:tint val="80000"/>
      </a:schemeClr>
    </dgm:fillClrLst>
    <dgm:linClrLst meth="repeat">
      <a:schemeClr val="lt1"/>
    </dgm:linClrLst>
    <dgm:effectClrLst/>
    <dgm:txLinClrLst/>
    <dgm:txFillClrLst/>
    <dgm:txEffectClrLst/>
  </dgm:styleLbl>
  <dgm:styleLbl name="asst4">
    <dgm:fillClrLst>
      <a:schemeClr val="accent5">
        <a:tint val="7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lt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9000"/>
      </a:schemeClr>
    </dgm:fillClrLst>
    <dgm:linClrLst meth="repeat">
      <a:schemeClr val="accent5">
        <a:tint val="99000"/>
      </a:schemeClr>
    </dgm:linClrLst>
    <dgm:effectClrLst/>
    <dgm:txLinClrLst/>
    <dgm:txFillClrLst meth="repeat">
      <a:schemeClr val="tx1"/>
    </dgm:txFillClrLst>
    <dgm:txEffectClrLst/>
  </dgm:styleLbl>
  <dgm:styleLbl name="parChTrans1D3">
    <dgm:fillClrLst meth="repeat">
      <a:schemeClr val="accent5">
        <a:tint val="80000"/>
      </a:schemeClr>
    </dgm:fillClrLst>
    <dgm:linClrLst meth="repeat">
      <a:schemeClr val="accent5">
        <a:tint val="80000"/>
      </a:schemeClr>
    </dgm:linClrLst>
    <dgm:effectClrLst/>
    <dgm:txLinClrLst/>
    <dgm:txFillClrLst meth="repeat">
      <a:schemeClr val="tx1"/>
    </dgm:txFillClrLst>
    <dgm:txEffectClrLst/>
  </dgm:styleLbl>
  <dgm:styleLbl name="parChTrans1D4">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5_5">
  <dgm:title val=""/>
  <dgm:desc val=""/>
  <dgm:catLst>
    <dgm:cat type="accent5" pri="11500"/>
  </dgm:catLst>
  <dgm:styleLbl name="node0">
    <dgm:fillClrLst meth="cycle">
      <a:schemeClr val="accent5">
        <a:alpha val="80000"/>
      </a:schemeClr>
    </dgm:fillClrLst>
    <dgm:linClrLst meth="repeat">
      <a:schemeClr val="lt1"/>
    </dgm:linClrLst>
    <dgm:effectClrLst/>
    <dgm:txLinClrLst/>
    <dgm:txFillClrLst/>
    <dgm:txEffectClrLst/>
  </dgm:styleLbl>
  <dgm:styleLbl name="node1">
    <dgm:fillClrLst>
      <a:schemeClr val="accent5">
        <a:alpha val="90000"/>
      </a:schemeClr>
      <a:schemeClr val="accent5">
        <a:alpha val="50000"/>
      </a:schemeClr>
    </dgm:fillClrLst>
    <dgm:linClrLst meth="repeat">
      <a:schemeClr val="lt1"/>
    </dgm:linClrLst>
    <dgm:effectClrLst/>
    <dgm:txLinClrLst/>
    <dgm:txFillClrLst/>
    <dgm:txEffectClrLst/>
  </dgm:styleLbl>
  <dgm:styleLbl name="alignNode1">
    <dgm:fillClrLst>
      <a:schemeClr val="accent5">
        <a:alpha val="90000"/>
      </a:schemeClr>
      <a:schemeClr val="accent5">
        <a:alpha val="50000"/>
      </a:schemeClr>
    </dgm:fillClrLst>
    <dgm:linClrLst>
      <a:schemeClr val="accent5">
        <a:alpha val="90000"/>
      </a:schemeClr>
      <a:schemeClr val="accent5">
        <a:alpha val="50000"/>
      </a:schemeClr>
    </dgm:linClrLst>
    <dgm:effectClrLst/>
    <dgm:txLinClrLst/>
    <dgm:txFillClrLst/>
    <dgm:txEffectClrLst/>
  </dgm:styleLbl>
  <dgm:styleLbl name="lnNode1">
    <dgm:fillClrLst>
      <a:schemeClr val="accent5">
        <a:shade val="90000"/>
      </a:schemeClr>
      <a:schemeClr val="accent5">
        <a:alpha val="50000"/>
        <a:tint val="5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alpha val="20000"/>
      </a:schemeClr>
    </dgm:fillClrLst>
    <dgm:linClrLst meth="repeat">
      <a:schemeClr val="lt1"/>
    </dgm:linClrLst>
    <dgm:effectClrLst/>
    <dgm:txLinClrLst/>
    <dgm:txFillClrLst/>
    <dgm:txEffectClrLst/>
  </dgm:styleLbl>
  <dgm:styleLbl name="node2">
    <dgm:fillClrLst>
      <a:schemeClr val="accent5">
        <a:alpha val="70000"/>
      </a:schemeClr>
    </dgm:fillClrLst>
    <dgm:linClrLst meth="repeat">
      <a:schemeClr val="lt1"/>
    </dgm:linClrLst>
    <dgm:effectClrLst/>
    <dgm:txLinClrLst/>
    <dgm:txFillClrLst/>
    <dgm:txEffectClrLst/>
  </dgm:styleLbl>
  <dgm:styleLbl name="node3">
    <dgm:fillClrLst>
      <a:schemeClr val="accent5">
        <a:alpha val="50000"/>
      </a:schemeClr>
    </dgm:fillClrLst>
    <dgm:linClrLst meth="repeat">
      <a:schemeClr val="lt1"/>
    </dgm:linClrLst>
    <dgm:effectClrLst/>
    <dgm:txLinClrLst/>
    <dgm:txFillClrLst/>
    <dgm:txEffectClrLst/>
  </dgm:styleLbl>
  <dgm:styleLbl name="node4">
    <dgm:fillClrLst>
      <a:schemeClr val="accent5">
        <a:alpha val="30000"/>
      </a:schemeClr>
    </dgm:fillClrLst>
    <dgm:linClrLst meth="repeat">
      <a:schemeClr val="lt1"/>
    </dgm:linClrLst>
    <dgm:effectClrLst/>
    <dgm:txLinClrLst/>
    <dgm:txFillClrLst/>
    <dgm:txEffectClrLst/>
  </dgm:styleLbl>
  <dgm:styleLbl name="fgImgPlace1">
    <dgm:fillClrLst>
      <a:schemeClr val="accent5">
        <a:tint val="50000"/>
        <a:alpha val="90000"/>
      </a:schemeClr>
      <a:schemeClr val="accent5">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f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b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sibTrans1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alpha val="90000"/>
      </a:schemeClr>
    </dgm:fillClrLst>
    <dgm:linClrLst meth="repeat">
      <a:schemeClr val="lt1"/>
    </dgm:linClrLst>
    <dgm:effectClrLst/>
    <dgm:txLinClrLst/>
    <dgm:txFillClrLst/>
    <dgm:txEffectClrLst/>
  </dgm:styleLbl>
  <dgm:styleLbl name="asst1">
    <dgm:fillClrLst meth="repeat">
      <a:schemeClr val="accent5">
        <a:alpha val="90000"/>
      </a:schemeClr>
    </dgm:fillClrLst>
    <dgm:linClrLst meth="repeat">
      <a:schemeClr val="lt1"/>
    </dgm:linClrLst>
    <dgm:effectClrLst/>
    <dgm:txLinClrLst/>
    <dgm:txFillClrLst/>
    <dgm:txEffectClrLst/>
  </dgm:styleLbl>
  <dgm:styleLbl name="asst2">
    <dgm:fillClrLst>
      <a:schemeClr val="accent5">
        <a:alpha val="90000"/>
      </a:schemeClr>
    </dgm:fillClrLst>
    <dgm:linClrLst meth="repeat">
      <a:schemeClr val="lt1"/>
    </dgm:linClrLst>
    <dgm:effectClrLst/>
    <dgm:txLinClrLst/>
    <dgm:txFillClrLst/>
    <dgm:txEffectClrLst/>
  </dgm:styleLbl>
  <dgm:styleLbl name="asst3">
    <dgm:fillClrLst>
      <a:schemeClr val="accent5">
        <a:alpha val="70000"/>
      </a:schemeClr>
    </dgm:fillClrLst>
    <dgm:linClrLst meth="repeat">
      <a:schemeClr val="lt1"/>
    </dgm:linClrLst>
    <dgm:effectClrLst/>
    <dgm:txLinClrLst/>
    <dgm:txFillClrLst/>
    <dgm:txEffectClrLst/>
  </dgm:styleLbl>
  <dgm:styleLbl name="asst4">
    <dgm:fillClrLst>
      <a:schemeClr val="accent5">
        <a:alpha val="50000"/>
      </a:schemeClr>
    </dgm:fillClrLst>
    <dgm:linClrLst meth="repeat">
      <a:schemeClr val="lt1"/>
    </dgm:linClrLst>
    <dgm:effectClrLst/>
    <dgm:txLinClrLst/>
    <dgm:txFillClrLst/>
    <dgm:txEffectClrLst/>
  </dgm:styleLbl>
  <dgm:styleLbl name="parChTrans2D1">
    <dgm:fillClrLst meth="repeat">
      <a:schemeClr val="accent5">
        <a:shade val="8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a:schemeClr val="accent5">
        <a:alpha val="90000"/>
        <a:tint val="40000"/>
      </a:schemeClr>
      <a:schemeClr val="accent5">
        <a:alpha val="5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14C4716-9DDB-4680-B400-3890A5E59972}" type="doc">
      <dgm:prSet loTypeId="urn:microsoft.com/office/officeart/2005/8/layout/hierarchy2" loCatId="hierarchy" qsTypeId="urn:microsoft.com/office/officeart/2005/8/quickstyle/simple2" qsCatId="simple" csTypeId="urn:microsoft.com/office/officeart/2005/8/colors/accent1_2" csCatId="accent1" phldr="1"/>
      <dgm:spPr/>
      <dgm:t>
        <a:bodyPr/>
        <a:lstStyle/>
        <a:p>
          <a:endParaRPr lang="es-ES"/>
        </a:p>
      </dgm:t>
    </dgm:pt>
    <dgm:pt modelId="{3415F6AA-50E4-449E-BCF9-E05E76DB88AB}">
      <dgm:prSet/>
      <dgm:spPr/>
      <dgm:t>
        <a:bodyPr/>
        <a:lstStyle/>
        <a:p>
          <a:pPr rtl="0"/>
          <a:r>
            <a:rPr lang="es-ES" dirty="0" smtClean="0"/>
            <a:t>L1</a:t>
          </a:r>
          <a:endParaRPr lang="es-ES" dirty="0"/>
        </a:p>
      </dgm:t>
    </dgm:pt>
    <dgm:pt modelId="{0B0B90B4-572A-4FE2-99F9-40D021458818}" type="parTrans" cxnId="{2B8A8B2C-E4A5-447E-9B4F-8F51A769E00C}">
      <dgm:prSet/>
      <dgm:spPr/>
      <dgm:t>
        <a:bodyPr/>
        <a:lstStyle/>
        <a:p>
          <a:endParaRPr lang="es-ES"/>
        </a:p>
      </dgm:t>
    </dgm:pt>
    <dgm:pt modelId="{9BBE2816-2D59-4585-9EDC-BE93FA9F979C}" type="sibTrans" cxnId="{2B8A8B2C-E4A5-447E-9B4F-8F51A769E00C}">
      <dgm:prSet/>
      <dgm:spPr/>
      <dgm:t>
        <a:bodyPr/>
        <a:lstStyle/>
        <a:p>
          <a:endParaRPr lang="es-ES"/>
        </a:p>
      </dgm:t>
    </dgm:pt>
    <dgm:pt modelId="{89562F1B-0247-445C-9E95-61B7E097D105}">
      <dgm:prSet/>
      <dgm:spPr/>
      <dgm:t>
        <a:bodyPr/>
        <a:lstStyle/>
        <a:p>
          <a:pPr rtl="0"/>
          <a:r>
            <a:rPr lang="es-ES" dirty="0" smtClean="0"/>
            <a:t>L2</a:t>
          </a:r>
          <a:endParaRPr lang="es-ES" dirty="0"/>
        </a:p>
      </dgm:t>
    </dgm:pt>
    <dgm:pt modelId="{0EC04520-DFF0-4BC0-90D2-E3CBD94231B7}" type="parTrans" cxnId="{5F208967-FE6F-45B1-870B-354CF82C9562}">
      <dgm:prSet/>
      <dgm:spPr/>
      <dgm:t>
        <a:bodyPr/>
        <a:lstStyle/>
        <a:p>
          <a:endParaRPr lang="es-ES"/>
        </a:p>
      </dgm:t>
    </dgm:pt>
    <dgm:pt modelId="{0ABA8868-B1E6-44D6-88F3-23F4B4266C22}" type="sibTrans" cxnId="{5F208967-FE6F-45B1-870B-354CF82C9562}">
      <dgm:prSet/>
      <dgm:spPr/>
      <dgm:t>
        <a:bodyPr/>
        <a:lstStyle/>
        <a:p>
          <a:endParaRPr lang="es-ES"/>
        </a:p>
      </dgm:t>
    </dgm:pt>
    <dgm:pt modelId="{69AA73A3-B9AC-4429-B6FD-2A64506B2E37}">
      <dgm:prSet/>
      <dgm:spPr/>
      <dgm:t>
        <a:bodyPr/>
        <a:lstStyle/>
        <a:p>
          <a:pPr rtl="0"/>
          <a:r>
            <a:rPr lang="es-ES" dirty="0" smtClean="0"/>
            <a:t>Universal </a:t>
          </a:r>
          <a:r>
            <a:rPr lang="es-ES" dirty="0" err="1" smtClean="0"/>
            <a:t>Language</a:t>
          </a:r>
          <a:endParaRPr lang="es-ES" dirty="0"/>
        </a:p>
      </dgm:t>
    </dgm:pt>
    <dgm:pt modelId="{04D5E2A4-EBF8-4EC4-844B-1EDB46BAD938}" type="parTrans" cxnId="{4A215EB0-00F0-40C8-8351-6AB20ABE975E}">
      <dgm:prSet/>
      <dgm:spPr/>
      <dgm:t>
        <a:bodyPr/>
        <a:lstStyle/>
        <a:p>
          <a:endParaRPr lang="es-ES"/>
        </a:p>
      </dgm:t>
    </dgm:pt>
    <dgm:pt modelId="{92B5F3AF-B65A-4857-9223-CCE9C4E6B250}" type="sibTrans" cxnId="{4A215EB0-00F0-40C8-8351-6AB20ABE975E}">
      <dgm:prSet/>
      <dgm:spPr/>
      <dgm:t>
        <a:bodyPr/>
        <a:lstStyle/>
        <a:p>
          <a:endParaRPr lang="es-ES"/>
        </a:p>
      </dgm:t>
    </dgm:pt>
    <dgm:pt modelId="{103F5619-7847-48E5-96CE-1FEAFF890985}" type="pres">
      <dgm:prSet presAssocID="{614C4716-9DDB-4680-B400-3890A5E59972}" presName="diagram" presStyleCnt="0">
        <dgm:presLayoutVars>
          <dgm:chPref val="1"/>
          <dgm:dir/>
          <dgm:animOne val="branch"/>
          <dgm:animLvl val="lvl"/>
          <dgm:resizeHandles val="exact"/>
        </dgm:presLayoutVars>
      </dgm:prSet>
      <dgm:spPr/>
      <dgm:t>
        <a:bodyPr/>
        <a:lstStyle/>
        <a:p>
          <a:endParaRPr lang="es-ES"/>
        </a:p>
      </dgm:t>
    </dgm:pt>
    <dgm:pt modelId="{554A8FFD-93CB-474C-BA6B-7CF7A3C8FC7A}" type="pres">
      <dgm:prSet presAssocID="{3415F6AA-50E4-449E-BCF9-E05E76DB88AB}" presName="root1" presStyleCnt="0"/>
      <dgm:spPr/>
    </dgm:pt>
    <dgm:pt modelId="{E7007969-E99D-4BC4-A765-49E67A3C4483}" type="pres">
      <dgm:prSet presAssocID="{3415F6AA-50E4-449E-BCF9-E05E76DB88AB}" presName="LevelOneTextNode" presStyleLbl="node0" presStyleIdx="0" presStyleCnt="3" custLinFactNeighborX="86023" custLinFactNeighborY="15968">
        <dgm:presLayoutVars>
          <dgm:chPref val="3"/>
        </dgm:presLayoutVars>
      </dgm:prSet>
      <dgm:spPr/>
      <dgm:t>
        <a:bodyPr/>
        <a:lstStyle/>
        <a:p>
          <a:endParaRPr lang="es-ES"/>
        </a:p>
      </dgm:t>
    </dgm:pt>
    <dgm:pt modelId="{36D93CB9-E025-4A51-8C51-4861FCC62905}" type="pres">
      <dgm:prSet presAssocID="{3415F6AA-50E4-449E-BCF9-E05E76DB88AB}" presName="level2hierChild" presStyleCnt="0"/>
      <dgm:spPr/>
    </dgm:pt>
    <dgm:pt modelId="{8C38F4B6-9B58-40ED-B2C3-508F590CB647}" type="pres">
      <dgm:prSet presAssocID="{89562F1B-0247-445C-9E95-61B7E097D105}" presName="root1" presStyleCnt="0"/>
      <dgm:spPr/>
    </dgm:pt>
    <dgm:pt modelId="{42C40BBB-6CB2-4FB2-85EC-9F35D46CD477}" type="pres">
      <dgm:prSet presAssocID="{89562F1B-0247-445C-9E95-61B7E097D105}" presName="LevelOneTextNode" presStyleLbl="node0" presStyleIdx="1" presStyleCnt="3" custLinFactNeighborX="-97850" custLinFactNeighborY="-99535">
        <dgm:presLayoutVars>
          <dgm:chPref val="3"/>
        </dgm:presLayoutVars>
      </dgm:prSet>
      <dgm:spPr/>
      <dgm:t>
        <a:bodyPr/>
        <a:lstStyle/>
        <a:p>
          <a:endParaRPr lang="es-ES"/>
        </a:p>
      </dgm:t>
    </dgm:pt>
    <dgm:pt modelId="{002155F1-F9C7-4187-8580-0A6E41765072}" type="pres">
      <dgm:prSet presAssocID="{89562F1B-0247-445C-9E95-61B7E097D105}" presName="level2hierChild" presStyleCnt="0"/>
      <dgm:spPr/>
    </dgm:pt>
    <dgm:pt modelId="{5CA77EDE-C7BC-4D05-A749-899B5C58D1E5}" type="pres">
      <dgm:prSet presAssocID="{69AA73A3-B9AC-4429-B6FD-2A64506B2E37}" presName="root1" presStyleCnt="0"/>
      <dgm:spPr/>
    </dgm:pt>
    <dgm:pt modelId="{6B50EF7B-5B96-47A6-A7CD-2981D1BFF133}" type="pres">
      <dgm:prSet presAssocID="{69AA73A3-B9AC-4429-B6FD-2A64506B2E37}" presName="LevelOneTextNode" presStyleLbl="node0" presStyleIdx="2" presStyleCnt="3" custLinFactNeighborX="-2687" custLinFactNeighborY="-41988">
        <dgm:presLayoutVars>
          <dgm:chPref val="3"/>
        </dgm:presLayoutVars>
      </dgm:prSet>
      <dgm:spPr/>
      <dgm:t>
        <a:bodyPr/>
        <a:lstStyle/>
        <a:p>
          <a:endParaRPr lang="es-ES"/>
        </a:p>
      </dgm:t>
    </dgm:pt>
    <dgm:pt modelId="{9FDA82DF-CCA8-4319-ACBB-B7BD75F93241}" type="pres">
      <dgm:prSet presAssocID="{69AA73A3-B9AC-4429-B6FD-2A64506B2E37}" presName="level2hierChild" presStyleCnt="0"/>
      <dgm:spPr/>
    </dgm:pt>
  </dgm:ptLst>
  <dgm:cxnLst>
    <dgm:cxn modelId="{E303B686-995D-467D-B60D-2C9895FF0EAB}" type="presOf" srcId="{69AA73A3-B9AC-4429-B6FD-2A64506B2E37}" destId="{6B50EF7B-5B96-47A6-A7CD-2981D1BFF133}" srcOrd="0" destOrd="0" presId="urn:microsoft.com/office/officeart/2005/8/layout/hierarchy2"/>
    <dgm:cxn modelId="{5F208967-FE6F-45B1-870B-354CF82C9562}" srcId="{614C4716-9DDB-4680-B400-3890A5E59972}" destId="{89562F1B-0247-445C-9E95-61B7E097D105}" srcOrd="1" destOrd="0" parTransId="{0EC04520-DFF0-4BC0-90D2-E3CBD94231B7}" sibTransId="{0ABA8868-B1E6-44D6-88F3-23F4B4266C22}"/>
    <dgm:cxn modelId="{AB075C5B-9E4E-40E1-BCD9-69BA8EE19EE8}" type="presOf" srcId="{89562F1B-0247-445C-9E95-61B7E097D105}" destId="{42C40BBB-6CB2-4FB2-85EC-9F35D46CD477}" srcOrd="0" destOrd="0" presId="urn:microsoft.com/office/officeart/2005/8/layout/hierarchy2"/>
    <dgm:cxn modelId="{2B8A8B2C-E4A5-447E-9B4F-8F51A769E00C}" srcId="{614C4716-9DDB-4680-B400-3890A5E59972}" destId="{3415F6AA-50E4-449E-BCF9-E05E76DB88AB}" srcOrd="0" destOrd="0" parTransId="{0B0B90B4-572A-4FE2-99F9-40D021458818}" sibTransId="{9BBE2816-2D59-4585-9EDC-BE93FA9F979C}"/>
    <dgm:cxn modelId="{DB25AB6C-6E55-4A40-B959-22519DD0E0B0}" type="presOf" srcId="{614C4716-9DDB-4680-B400-3890A5E59972}" destId="{103F5619-7847-48E5-96CE-1FEAFF890985}" srcOrd="0" destOrd="0" presId="urn:microsoft.com/office/officeart/2005/8/layout/hierarchy2"/>
    <dgm:cxn modelId="{CB92D286-0E0C-4DE5-AA09-9A56AF66E13D}" type="presOf" srcId="{3415F6AA-50E4-449E-BCF9-E05E76DB88AB}" destId="{E7007969-E99D-4BC4-A765-49E67A3C4483}" srcOrd="0" destOrd="0" presId="urn:microsoft.com/office/officeart/2005/8/layout/hierarchy2"/>
    <dgm:cxn modelId="{4A215EB0-00F0-40C8-8351-6AB20ABE975E}" srcId="{614C4716-9DDB-4680-B400-3890A5E59972}" destId="{69AA73A3-B9AC-4429-B6FD-2A64506B2E37}" srcOrd="2" destOrd="0" parTransId="{04D5E2A4-EBF8-4EC4-844B-1EDB46BAD938}" sibTransId="{92B5F3AF-B65A-4857-9223-CCE9C4E6B250}"/>
    <dgm:cxn modelId="{D540DFFC-70FD-4BF5-97A3-8AFAA72AC00C}" type="presParOf" srcId="{103F5619-7847-48E5-96CE-1FEAFF890985}" destId="{554A8FFD-93CB-474C-BA6B-7CF7A3C8FC7A}" srcOrd="0" destOrd="0" presId="urn:microsoft.com/office/officeart/2005/8/layout/hierarchy2"/>
    <dgm:cxn modelId="{52ED875A-09F7-4142-9F68-3385C22ABB09}" type="presParOf" srcId="{554A8FFD-93CB-474C-BA6B-7CF7A3C8FC7A}" destId="{E7007969-E99D-4BC4-A765-49E67A3C4483}" srcOrd="0" destOrd="0" presId="urn:microsoft.com/office/officeart/2005/8/layout/hierarchy2"/>
    <dgm:cxn modelId="{0D4CBC09-10C1-48A1-9E12-75B110EF6284}" type="presParOf" srcId="{554A8FFD-93CB-474C-BA6B-7CF7A3C8FC7A}" destId="{36D93CB9-E025-4A51-8C51-4861FCC62905}" srcOrd="1" destOrd="0" presId="urn:microsoft.com/office/officeart/2005/8/layout/hierarchy2"/>
    <dgm:cxn modelId="{0D121376-D886-4154-9D05-01BC2BB0A109}" type="presParOf" srcId="{103F5619-7847-48E5-96CE-1FEAFF890985}" destId="{8C38F4B6-9B58-40ED-B2C3-508F590CB647}" srcOrd="1" destOrd="0" presId="urn:microsoft.com/office/officeart/2005/8/layout/hierarchy2"/>
    <dgm:cxn modelId="{F0E240FB-AA74-4304-8E7B-3EA62120FFBD}" type="presParOf" srcId="{8C38F4B6-9B58-40ED-B2C3-508F590CB647}" destId="{42C40BBB-6CB2-4FB2-85EC-9F35D46CD477}" srcOrd="0" destOrd="0" presId="urn:microsoft.com/office/officeart/2005/8/layout/hierarchy2"/>
    <dgm:cxn modelId="{713EBB22-92F8-4B64-B530-77E71F8F62D1}" type="presParOf" srcId="{8C38F4B6-9B58-40ED-B2C3-508F590CB647}" destId="{002155F1-F9C7-4187-8580-0A6E41765072}" srcOrd="1" destOrd="0" presId="urn:microsoft.com/office/officeart/2005/8/layout/hierarchy2"/>
    <dgm:cxn modelId="{94667B0D-0973-4296-83A7-B34CD74E1E0A}" type="presParOf" srcId="{103F5619-7847-48E5-96CE-1FEAFF890985}" destId="{5CA77EDE-C7BC-4D05-A749-899B5C58D1E5}" srcOrd="2" destOrd="0" presId="urn:microsoft.com/office/officeart/2005/8/layout/hierarchy2"/>
    <dgm:cxn modelId="{F46826FF-8ACE-46DF-8C58-DB5319041210}" type="presParOf" srcId="{5CA77EDE-C7BC-4D05-A749-899B5C58D1E5}" destId="{6B50EF7B-5B96-47A6-A7CD-2981D1BFF133}" srcOrd="0" destOrd="0" presId="urn:microsoft.com/office/officeart/2005/8/layout/hierarchy2"/>
    <dgm:cxn modelId="{C1F058E2-8FE4-41A6-B986-02F1DE3561E1}" type="presParOf" srcId="{5CA77EDE-C7BC-4D05-A749-899B5C58D1E5}" destId="{9FDA82DF-CCA8-4319-ACBB-B7BD75F93241}" srcOrd="1" destOrd="0" presId="urn:microsoft.com/office/officeart/2005/8/layout/hierarchy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A49AD46-D34A-44E5-A9B4-883810D5468E}" type="doc">
      <dgm:prSet loTypeId="urn:microsoft.com/office/officeart/2005/8/layout/radial1" loCatId="cycle" qsTypeId="urn:microsoft.com/office/officeart/2005/8/quickstyle/simple1" qsCatId="simple" csTypeId="urn:microsoft.com/office/officeart/2005/8/colors/accent1_2" csCatId="accent1" phldr="1"/>
      <dgm:spPr/>
      <dgm:t>
        <a:bodyPr/>
        <a:lstStyle/>
        <a:p>
          <a:endParaRPr lang="es-ES"/>
        </a:p>
      </dgm:t>
    </dgm:pt>
    <dgm:pt modelId="{60564BE4-381D-46AB-9852-E911F98196BA}">
      <dgm:prSet phldrT="[Text]"/>
      <dgm:spPr/>
      <dgm:t>
        <a:bodyPr/>
        <a:lstStyle/>
        <a:p>
          <a:r>
            <a:rPr lang="es-ES" dirty="0" err="1" smtClean="0"/>
            <a:t>World</a:t>
          </a:r>
          <a:endParaRPr lang="es-ES" dirty="0"/>
        </a:p>
      </dgm:t>
    </dgm:pt>
    <dgm:pt modelId="{2368B7D1-EE61-4184-8029-B15AF75F7C4C}" type="parTrans" cxnId="{5DDBC9F1-CCFD-49D6-8D77-0E950DF02ACD}">
      <dgm:prSet/>
      <dgm:spPr/>
      <dgm:t>
        <a:bodyPr/>
        <a:lstStyle/>
        <a:p>
          <a:endParaRPr lang="es-ES"/>
        </a:p>
      </dgm:t>
    </dgm:pt>
    <dgm:pt modelId="{19924064-C32E-45FB-B9AF-3EA2CD5AF186}" type="sibTrans" cxnId="{5DDBC9F1-CCFD-49D6-8D77-0E950DF02ACD}">
      <dgm:prSet/>
      <dgm:spPr/>
      <dgm:t>
        <a:bodyPr/>
        <a:lstStyle/>
        <a:p>
          <a:endParaRPr lang="es-ES"/>
        </a:p>
      </dgm:t>
    </dgm:pt>
    <dgm:pt modelId="{F20F327D-1A81-401D-BE56-105C0C4F1C28}">
      <dgm:prSet phldrT="[Text]"/>
      <dgm:spPr/>
      <dgm:t>
        <a:bodyPr/>
        <a:lstStyle/>
        <a:p>
          <a:r>
            <a:rPr lang="es-ES" dirty="0" smtClean="0"/>
            <a:t>L1</a:t>
          </a:r>
          <a:endParaRPr lang="es-ES" dirty="0"/>
        </a:p>
      </dgm:t>
    </dgm:pt>
    <dgm:pt modelId="{4AEC6117-B049-49B0-ACCF-14370B7F82CE}" type="parTrans" cxnId="{88AE8943-D0B3-4E92-B034-A88388E26001}">
      <dgm:prSet/>
      <dgm:spPr/>
      <dgm:t>
        <a:bodyPr/>
        <a:lstStyle/>
        <a:p>
          <a:endParaRPr lang="es-ES"/>
        </a:p>
      </dgm:t>
    </dgm:pt>
    <dgm:pt modelId="{CD28C9F7-EDFB-420A-AA75-4D000A96C30B}" type="sibTrans" cxnId="{88AE8943-D0B3-4E92-B034-A88388E26001}">
      <dgm:prSet/>
      <dgm:spPr/>
      <dgm:t>
        <a:bodyPr/>
        <a:lstStyle/>
        <a:p>
          <a:endParaRPr lang="es-ES"/>
        </a:p>
      </dgm:t>
    </dgm:pt>
    <dgm:pt modelId="{4C050E1A-2A4A-43D9-915C-E7A83FEF9A2A}">
      <dgm:prSet phldrT="[Text]"/>
      <dgm:spPr/>
      <dgm:t>
        <a:bodyPr/>
        <a:lstStyle/>
        <a:p>
          <a:r>
            <a:rPr lang="es-ES" dirty="0" smtClean="0"/>
            <a:t>L2</a:t>
          </a:r>
          <a:endParaRPr lang="es-ES" dirty="0"/>
        </a:p>
      </dgm:t>
    </dgm:pt>
    <dgm:pt modelId="{734B8AD7-CB4A-4AAE-99CE-D4FFFC0EE84B}" type="parTrans" cxnId="{7B54CAB8-EF17-420C-9D67-49DC92CF10D0}">
      <dgm:prSet/>
      <dgm:spPr/>
      <dgm:t>
        <a:bodyPr/>
        <a:lstStyle/>
        <a:p>
          <a:endParaRPr lang="es-ES"/>
        </a:p>
      </dgm:t>
    </dgm:pt>
    <dgm:pt modelId="{1D20F0B5-DDE9-45D6-B12C-CDA444149B49}" type="sibTrans" cxnId="{7B54CAB8-EF17-420C-9D67-49DC92CF10D0}">
      <dgm:prSet/>
      <dgm:spPr/>
      <dgm:t>
        <a:bodyPr/>
        <a:lstStyle/>
        <a:p>
          <a:endParaRPr lang="es-ES"/>
        </a:p>
      </dgm:t>
    </dgm:pt>
    <dgm:pt modelId="{A714E8E6-37AC-4CD3-8581-0518C1B03B7B}">
      <dgm:prSet phldrT="[Text]"/>
      <dgm:spPr/>
      <dgm:t>
        <a:bodyPr/>
        <a:lstStyle/>
        <a:p>
          <a:r>
            <a:rPr lang="es-ES" dirty="0" smtClean="0"/>
            <a:t>L3</a:t>
          </a:r>
          <a:endParaRPr lang="es-ES" dirty="0"/>
        </a:p>
      </dgm:t>
    </dgm:pt>
    <dgm:pt modelId="{75B4A61B-913D-4529-BF84-831ED34BC859}" type="parTrans" cxnId="{695266C6-1DCA-4C4A-B9D9-DE3D6EA1BFBD}">
      <dgm:prSet/>
      <dgm:spPr/>
      <dgm:t>
        <a:bodyPr/>
        <a:lstStyle/>
        <a:p>
          <a:endParaRPr lang="es-ES"/>
        </a:p>
      </dgm:t>
    </dgm:pt>
    <dgm:pt modelId="{7854D45D-9E6C-444A-A723-A0E5AD997A1E}" type="sibTrans" cxnId="{695266C6-1DCA-4C4A-B9D9-DE3D6EA1BFBD}">
      <dgm:prSet/>
      <dgm:spPr/>
      <dgm:t>
        <a:bodyPr/>
        <a:lstStyle/>
        <a:p>
          <a:endParaRPr lang="es-ES"/>
        </a:p>
      </dgm:t>
    </dgm:pt>
    <dgm:pt modelId="{9D0D94F9-AFDE-45FA-AF43-DADACADA25F2}">
      <dgm:prSet phldrT="[Text]"/>
      <dgm:spPr/>
      <dgm:t>
        <a:bodyPr/>
        <a:lstStyle/>
        <a:p>
          <a:r>
            <a:rPr lang="es-ES" dirty="0" smtClean="0"/>
            <a:t>L4</a:t>
          </a:r>
          <a:endParaRPr lang="es-ES" dirty="0"/>
        </a:p>
      </dgm:t>
    </dgm:pt>
    <dgm:pt modelId="{E6A2510A-50D0-47FE-AE40-EE023876C5E9}" type="parTrans" cxnId="{296EBF35-A4FC-4DBE-94E7-D0D18799AE9D}">
      <dgm:prSet/>
      <dgm:spPr/>
      <dgm:t>
        <a:bodyPr/>
        <a:lstStyle/>
        <a:p>
          <a:endParaRPr lang="es-ES"/>
        </a:p>
      </dgm:t>
    </dgm:pt>
    <dgm:pt modelId="{3CC3F701-BE9A-4022-9E3F-B415CD1E4A3E}" type="sibTrans" cxnId="{296EBF35-A4FC-4DBE-94E7-D0D18799AE9D}">
      <dgm:prSet/>
      <dgm:spPr/>
      <dgm:t>
        <a:bodyPr/>
        <a:lstStyle/>
        <a:p>
          <a:endParaRPr lang="es-ES"/>
        </a:p>
      </dgm:t>
    </dgm:pt>
    <dgm:pt modelId="{250A61DA-868A-4018-ADE3-9495521A97E6}" type="pres">
      <dgm:prSet presAssocID="{9A49AD46-D34A-44E5-A9B4-883810D5468E}" presName="cycle" presStyleCnt="0">
        <dgm:presLayoutVars>
          <dgm:chMax val="1"/>
          <dgm:dir/>
          <dgm:animLvl val="ctr"/>
          <dgm:resizeHandles val="exact"/>
        </dgm:presLayoutVars>
      </dgm:prSet>
      <dgm:spPr/>
      <dgm:t>
        <a:bodyPr/>
        <a:lstStyle/>
        <a:p>
          <a:endParaRPr lang="es-ES"/>
        </a:p>
      </dgm:t>
    </dgm:pt>
    <dgm:pt modelId="{EC884AAB-37A1-4F82-B19F-96E2489B82E8}" type="pres">
      <dgm:prSet presAssocID="{60564BE4-381D-46AB-9852-E911F98196BA}" presName="centerShape" presStyleLbl="node0" presStyleIdx="0" presStyleCnt="1"/>
      <dgm:spPr/>
      <dgm:t>
        <a:bodyPr/>
        <a:lstStyle/>
        <a:p>
          <a:endParaRPr lang="es-ES"/>
        </a:p>
      </dgm:t>
    </dgm:pt>
    <dgm:pt modelId="{7D9239EF-D29B-47E2-B421-96369CA9C38E}" type="pres">
      <dgm:prSet presAssocID="{4AEC6117-B049-49B0-ACCF-14370B7F82CE}" presName="Name9" presStyleLbl="parChTrans1D2" presStyleIdx="0" presStyleCnt="4"/>
      <dgm:spPr/>
      <dgm:t>
        <a:bodyPr/>
        <a:lstStyle/>
        <a:p>
          <a:endParaRPr lang="es-ES"/>
        </a:p>
      </dgm:t>
    </dgm:pt>
    <dgm:pt modelId="{500BF10C-A3E1-4C5D-AEF7-2DAC37C1CAC5}" type="pres">
      <dgm:prSet presAssocID="{4AEC6117-B049-49B0-ACCF-14370B7F82CE}" presName="connTx" presStyleLbl="parChTrans1D2" presStyleIdx="0" presStyleCnt="4"/>
      <dgm:spPr/>
      <dgm:t>
        <a:bodyPr/>
        <a:lstStyle/>
        <a:p>
          <a:endParaRPr lang="es-ES"/>
        </a:p>
      </dgm:t>
    </dgm:pt>
    <dgm:pt modelId="{261B1C8D-2A68-4D7C-88D1-7C1876ACD53C}" type="pres">
      <dgm:prSet presAssocID="{F20F327D-1A81-401D-BE56-105C0C4F1C28}" presName="node" presStyleLbl="node1" presStyleIdx="0" presStyleCnt="4">
        <dgm:presLayoutVars>
          <dgm:bulletEnabled val="1"/>
        </dgm:presLayoutVars>
      </dgm:prSet>
      <dgm:spPr/>
      <dgm:t>
        <a:bodyPr/>
        <a:lstStyle/>
        <a:p>
          <a:endParaRPr lang="es-ES"/>
        </a:p>
      </dgm:t>
    </dgm:pt>
    <dgm:pt modelId="{63158F64-12E1-4346-A367-BC259CD06CBC}" type="pres">
      <dgm:prSet presAssocID="{734B8AD7-CB4A-4AAE-99CE-D4FFFC0EE84B}" presName="Name9" presStyleLbl="parChTrans1D2" presStyleIdx="1" presStyleCnt="4"/>
      <dgm:spPr/>
      <dgm:t>
        <a:bodyPr/>
        <a:lstStyle/>
        <a:p>
          <a:endParaRPr lang="es-ES"/>
        </a:p>
      </dgm:t>
    </dgm:pt>
    <dgm:pt modelId="{0E6F0219-B9F0-4A77-9551-B442B3179C0A}" type="pres">
      <dgm:prSet presAssocID="{734B8AD7-CB4A-4AAE-99CE-D4FFFC0EE84B}" presName="connTx" presStyleLbl="parChTrans1D2" presStyleIdx="1" presStyleCnt="4"/>
      <dgm:spPr/>
      <dgm:t>
        <a:bodyPr/>
        <a:lstStyle/>
        <a:p>
          <a:endParaRPr lang="es-ES"/>
        </a:p>
      </dgm:t>
    </dgm:pt>
    <dgm:pt modelId="{65DAB4A4-45FB-45AC-8CB2-11A152C85C49}" type="pres">
      <dgm:prSet presAssocID="{4C050E1A-2A4A-43D9-915C-E7A83FEF9A2A}" presName="node" presStyleLbl="node1" presStyleIdx="1" presStyleCnt="4">
        <dgm:presLayoutVars>
          <dgm:bulletEnabled val="1"/>
        </dgm:presLayoutVars>
      </dgm:prSet>
      <dgm:spPr/>
      <dgm:t>
        <a:bodyPr/>
        <a:lstStyle/>
        <a:p>
          <a:endParaRPr lang="es-ES"/>
        </a:p>
      </dgm:t>
    </dgm:pt>
    <dgm:pt modelId="{60ACBAA7-8083-4C36-9F22-A2CC681E9EDB}" type="pres">
      <dgm:prSet presAssocID="{75B4A61B-913D-4529-BF84-831ED34BC859}" presName="Name9" presStyleLbl="parChTrans1D2" presStyleIdx="2" presStyleCnt="4"/>
      <dgm:spPr/>
      <dgm:t>
        <a:bodyPr/>
        <a:lstStyle/>
        <a:p>
          <a:endParaRPr lang="es-ES"/>
        </a:p>
      </dgm:t>
    </dgm:pt>
    <dgm:pt modelId="{17FDBF20-8993-4C07-AAFC-C72C5DA3FE0B}" type="pres">
      <dgm:prSet presAssocID="{75B4A61B-913D-4529-BF84-831ED34BC859}" presName="connTx" presStyleLbl="parChTrans1D2" presStyleIdx="2" presStyleCnt="4"/>
      <dgm:spPr/>
      <dgm:t>
        <a:bodyPr/>
        <a:lstStyle/>
        <a:p>
          <a:endParaRPr lang="es-ES"/>
        </a:p>
      </dgm:t>
    </dgm:pt>
    <dgm:pt modelId="{E523B104-0D51-424B-BDC9-77A43EF59AF7}" type="pres">
      <dgm:prSet presAssocID="{A714E8E6-37AC-4CD3-8581-0518C1B03B7B}" presName="node" presStyleLbl="node1" presStyleIdx="2" presStyleCnt="4">
        <dgm:presLayoutVars>
          <dgm:bulletEnabled val="1"/>
        </dgm:presLayoutVars>
      </dgm:prSet>
      <dgm:spPr/>
      <dgm:t>
        <a:bodyPr/>
        <a:lstStyle/>
        <a:p>
          <a:endParaRPr lang="es-ES"/>
        </a:p>
      </dgm:t>
    </dgm:pt>
    <dgm:pt modelId="{88ADE216-D92D-4AC9-94B0-80782CA8D551}" type="pres">
      <dgm:prSet presAssocID="{E6A2510A-50D0-47FE-AE40-EE023876C5E9}" presName="Name9" presStyleLbl="parChTrans1D2" presStyleIdx="3" presStyleCnt="4"/>
      <dgm:spPr/>
      <dgm:t>
        <a:bodyPr/>
        <a:lstStyle/>
        <a:p>
          <a:endParaRPr lang="es-ES"/>
        </a:p>
      </dgm:t>
    </dgm:pt>
    <dgm:pt modelId="{D1C6794C-3FCE-4DCA-98FB-28D7D930C149}" type="pres">
      <dgm:prSet presAssocID="{E6A2510A-50D0-47FE-AE40-EE023876C5E9}" presName="connTx" presStyleLbl="parChTrans1D2" presStyleIdx="3" presStyleCnt="4"/>
      <dgm:spPr/>
      <dgm:t>
        <a:bodyPr/>
        <a:lstStyle/>
        <a:p>
          <a:endParaRPr lang="es-ES"/>
        </a:p>
      </dgm:t>
    </dgm:pt>
    <dgm:pt modelId="{757123D1-D2D3-4DAF-A551-DD5022912340}" type="pres">
      <dgm:prSet presAssocID="{9D0D94F9-AFDE-45FA-AF43-DADACADA25F2}" presName="node" presStyleLbl="node1" presStyleIdx="3" presStyleCnt="4">
        <dgm:presLayoutVars>
          <dgm:bulletEnabled val="1"/>
        </dgm:presLayoutVars>
      </dgm:prSet>
      <dgm:spPr/>
      <dgm:t>
        <a:bodyPr/>
        <a:lstStyle/>
        <a:p>
          <a:endParaRPr lang="es-ES"/>
        </a:p>
      </dgm:t>
    </dgm:pt>
  </dgm:ptLst>
  <dgm:cxnLst>
    <dgm:cxn modelId="{BE672ADE-E73A-4220-AA35-F3C2BA84401D}" type="presOf" srcId="{9A49AD46-D34A-44E5-A9B4-883810D5468E}" destId="{250A61DA-868A-4018-ADE3-9495521A97E6}" srcOrd="0" destOrd="0" presId="urn:microsoft.com/office/officeart/2005/8/layout/radial1"/>
    <dgm:cxn modelId="{77887D3B-15A2-411D-82F1-F0A36C74BAC2}" type="presOf" srcId="{4AEC6117-B049-49B0-ACCF-14370B7F82CE}" destId="{7D9239EF-D29B-47E2-B421-96369CA9C38E}" srcOrd="0" destOrd="0" presId="urn:microsoft.com/office/officeart/2005/8/layout/radial1"/>
    <dgm:cxn modelId="{0D7945F9-9E0F-4B8C-AC71-321C168C30F6}" type="presOf" srcId="{4C050E1A-2A4A-43D9-915C-E7A83FEF9A2A}" destId="{65DAB4A4-45FB-45AC-8CB2-11A152C85C49}" srcOrd="0" destOrd="0" presId="urn:microsoft.com/office/officeart/2005/8/layout/radial1"/>
    <dgm:cxn modelId="{D171A852-1627-4798-89B5-43E49B393552}" type="presOf" srcId="{4AEC6117-B049-49B0-ACCF-14370B7F82CE}" destId="{500BF10C-A3E1-4C5D-AEF7-2DAC37C1CAC5}" srcOrd="1" destOrd="0" presId="urn:microsoft.com/office/officeart/2005/8/layout/radial1"/>
    <dgm:cxn modelId="{296EBF35-A4FC-4DBE-94E7-D0D18799AE9D}" srcId="{60564BE4-381D-46AB-9852-E911F98196BA}" destId="{9D0D94F9-AFDE-45FA-AF43-DADACADA25F2}" srcOrd="3" destOrd="0" parTransId="{E6A2510A-50D0-47FE-AE40-EE023876C5E9}" sibTransId="{3CC3F701-BE9A-4022-9E3F-B415CD1E4A3E}"/>
    <dgm:cxn modelId="{A1AA7ACB-2BD4-4FCB-881A-201FD20E1825}" type="presOf" srcId="{E6A2510A-50D0-47FE-AE40-EE023876C5E9}" destId="{D1C6794C-3FCE-4DCA-98FB-28D7D930C149}" srcOrd="1" destOrd="0" presId="urn:microsoft.com/office/officeart/2005/8/layout/radial1"/>
    <dgm:cxn modelId="{ED4CC091-3853-40B9-BFCB-ECDF7808EB85}" type="presOf" srcId="{734B8AD7-CB4A-4AAE-99CE-D4FFFC0EE84B}" destId="{0E6F0219-B9F0-4A77-9551-B442B3179C0A}" srcOrd="1" destOrd="0" presId="urn:microsoft.com/office/officeart/2005/8/layout/radial1"/>
    <dgm:cxn modelId="{5DDBC9F1-CCFD-49D6-8D77-0E950DF02ACD}" srcId="{9A49AD46-D34A-44E5-A9B4-883810D5468E}" destId="{60564BE4-381D-46AB-9852-E911F98196BA}" srcOrd="0" destOrd="0" parTransId="{2368B7D1-EE61-4184-8029-B15AF75F7C4C}" sibTransId="{19924064-C32E-45FB-B9AF-3EA2CD5AF186}"/>
    <dgm:cxn modelId="{88AE8943-D0B3-4E92-B034-A88388E26001}" srcId="{60564BE4-381D-46AB-9852-E911F98196BA}" destId="{F20F327D-1A81-401D-BE56-105C0C4F1C28}" srcOrd="0" destOrd="0" parTransId="{4AEC6117-B049-49B0-ACCF-14370B7F82CE}" sibTransId="{CD28C9F7-EDFB-420A-AA75-4D000A96C30B}"/>
    <dgm:cxn modelId="{6457A1A6-1B16-4933-AAE0-422BB0CB81E0}" type="presOf" srcId="{E6A2510A-50D0-47FE-AE40-EE023876C5E9}" destId="{88ADE216-D92D-4AC9-94B0-80782CA8D551}" srcOrd="0" destOrd="0" presId="urn:microsoft.com/office/officeart/2005/8/layout/radial1"/>
    <dgm:cxn modelId="{7B54CAB8-EF17-420C-9D67-49DC92CF10D0}" srcId="{60564BE4-381D-46AB-9852-E911F98196BA}" destId="{4C050E1A-2A4A-43D9-915C-E7A83FEF9A2A}" srcOrd="1" destOrd="0" parTransId="{734B8AD7-CB4A-4AAE-99CE-D4FFFC0EE84B}" sibTransId="{1D20F0B5-DDE9-45D6-B12C-CDA444149B49}"/>
    <dgm:cxn modelId="{695266C6-1DCA-4C4A-B9D9-DE3D6EA1BFBD}" srcId="{60564BE4-381D-46AB-9852-E911F98196BA}" destId="{A714E8E6-37AC-4CD3-8581-0518C1B03B7B}" srcOrd="2" destOrd="0" parTransId="{75B4A61B-913D-4529-BF84-831ED34BC859}" sibTransId="{7854D45D-9E6C-444A-A723-A0E5AD997A1E}"/>
    <dgm:cxn modelId="{E110C924-3D21-4E3E-91D4-FE9A2E325C6F}" type="presOf" srcId="{60564BE4-381D-46AB-9852-E911F98196BA}" destId="{EC884AAB-37A1-4F82-B19F-96E2489B82E8}" srcOrd="0" destOrd="0" presId="urn:microsoft.com/office/officeart/2005/8/layout/radial1"/>
    <dgm:cxn modelId="{FFB00F88-386D-4E2A-AE84-CAC3905E0B53}" type="presOf" srcId="{75B4A61B-913D-4529-BF84-831ED34BC859}" destId="{60ACBAA7-8083-4C36-9F22-A2CC681E9EDB}" srcOrd="0" destOrd="0" presId="urn:microsoft.com/office/officeart/2005/8/layout/radial1"/>
    <dgm:cxn modelId="{B8A94670-8F51-49E6-A6A0-EDFC1F02A7BF}" type="presOf" srcId="{734B8AD7-CB4A-4AAE-99CE-D4FFFC0EE84B}" destId="{63158F64-12E1-4346-A367-BC259CD06CBC}" srcOrd="0" destOrd="0" presId="urn:microsoft.com/office/officeart/2005/8/layout/radial1"/>
    <dgm:cxn modelId="{6DFAB657-61C1-489C-B8A1-ECB7B15BA8DF}" type="presOf" srcId="{F20F327D-1A81-401D-BE56-105C0C4F1C28}" destId="{261B1C8D-2A68-4D7C-88D1-7C1876ACD53C}" srcOrd="0" destOrd="0" presId="urn:microsoft.com/office/officeart/2005/8/layout/radial1"/>
    <dgm:cxn modelId="{F658358A-1948-4D28-9B72-E32E70279D00}" type="presOf" srcId="{9D0D94F9-AFDE-45FA-AF43-DADACADA25F2}" destId="{757123D1-D2D3-4DAF-A551-DD5022912340}" srcOrd="0" destOrd="0" presId="urn:microsoft.com/office/officeart/2005/8/layout/radial1"/>
    <dgm:cxn modelId="{1761398E-F3EE-4950-AE80-C5AC904A4808}" type="presOf" srcId="{75B4A61B-913D-4529-BF84-831ED34BC859}" destId="{17FDBF20-8993-4C07-AAFC-C72C5DA3FE0B}" srcOrd="1" destOrd="0" presId="urn:microsoft.com/office/officeart/2005/8/layout/radial1"/>
    <dgm:cxn modelId="{AD498126-0E3F-4FE7-9453-F2F48EC6DF7A}" type="presOf" srcId="{A714E8E6-37AC-4CD3-8581-0518C1B03B7B}" destId="{E523B104-0D51-424B-BDC9-77A43EF59AF7}" srcOrd="0" destOrd="0" presId="urn:microsoft.com/office/officeart/2005/8/layout/radial1"/>
    <dgm:cxn modelId="{D1F7B1B6-0260-4070-A032-74B9B3759BFE}" type="presParOf" srcId="{250A61DA-868A-4018-ADE3-9495521A97E6}" destId="{EC884AAB-37A1-4F82-B19F-96E2489B82E8}" srcOrd="0" destOrd="0" presId="urn:microsoft.com/office/officeart/2005/8/layout/radial1"/>
    <dgm:cxn modelId="{42099403-3E11-47E5-87CB-612124610F3B}" type="presParOf" srcId="{250A61DA-868A-4018-ADE3-9495521A97E6}" destId="{7D9239EF-D29B-47E2-B421-96369CA9C38E}" srcOrd="1" destOrd="0" presId="urn:microsoft.com/office/officeart/2005/8/layout/radial1"/>
    <dgm:cxn modelId="{809B9108-6157-4A3E-860C-C92D8D396E01}" type="presParOf" srcId="{7D9239EF-D29B-47E2-B421-96369CA9C38E}" destId="{500BF10C-A3E1-4C5D-AEF7-2DAC37C1CAC5}" srcOrd="0" destOrd="0" presId="urn:microsoft.com/office/officeart/2005/8/layout/radial1"/>
    <dgm:cxn modelId="{D53649CF-FBD0-4AC5-9C3E-0092ED2DFBD5}" type="presParOf" srcId="{250A61DA-868A-4018-ADE3-9495521A97E6}" destId="{261B1C8D-2A68-4D7C-88D1-7C1876ACD53C}" srcOrd="2" destOrd="0" presId="urn:microsoft.com/office/officeart/2005/8/layout/radial1"/>
    <dgm:cxn modelId="{7A13D227-F8C5-4182-8C2B-8AEC31FA0BBE}" type="presParOf" srcId="{250A61DA-868A-4018-ADE3-9495521A97E6}" destId="{63158F64-12E1-4346-A367-BC259CD06CBC}" srcOrd="3" destOrd="0" presId="urn:microsoft.com/office/officeart/2005/8/layout/radial1"/>
    <dgm:cxn modelId="{1728FA9D-2413-43F1-89E4-A39F7C6C08D5}" type="presParOf" srcId="{63158F64-12E1-4346-A367-BC259CD06CBC}" destId="{0E6F0219-B9F0-4A77-9551-B442B3179C0A}" srcOrd="0" destOrd="0" presId="urn:microsoft.com/office/officeart/2005/8/layout/radial1"/>
    <dgm:cxn modelId="{5536ED29-0AF9-4B01-B241-AD2C92FF1731}" type="presParOf" srcId="{250A61DA-868A-4018-ADE3-9495521A97E6}" destId="{65DAB4A4-45FB-45AC-8CB2-11A152C85C49}" srcOrd="4" destOrd="0" presId="urn:microsoft.com/office/officeart/2005/8/layout/radial1"/>
    <dgm:cxn modelId="{C480535C-43DE-4FC2-9F91-6CC4640A9134}" type="presParOf" srcId="{250A61DA-868A-4018-ADE3-9495521A97E6}" destId="{60ACBAA7-8083-4C36-9F22-A2CC681E9EDB}" srcOrd="5" destOrd="0" presId="urn:microsoft.com/office/officeart/2005/8/layout/radial1"/>
    <dgm:cxn modelId="{1ABF661C-6A16-4E98-8C30-81279CA4B7DC}" type="presParOf" srcId="{60ACBAA7-8083-4C36-9F22-A2CC681E9EDB}" destId="{17FDBF20-8993-4C07-AAFC-C72C5DA3FE0B}" srcOrd="0" destOrd="0" presId="urn:microsoft.com/office/officeart/2005/8/layout/radial1"/>
    <dgm:cxn modelId="{D2975F32-58FC-48B0-AE70-DE3FDCB0441B}" type="presParOf" srcId="{250A61DA-868A-4018-ADE3-9495521A97E6}" destId="{E523B104-0D51-424B-BDC9-77A43EF59AF7}" srcOrd="6" destOrd="0" presId="urn:microsoft.com/office/officeart/2005/8/layout/radial1"/>
    <dgm:cxn modelId="{FBE064FE-8A2A-4D27-9F8B-28A09A33867E}" type="presParOf" srcId="{250A61DA-868A-4018-ADE3-9495521A97E6}" destId="{88ADE216-D92D-4AC9-94B0-80782CA8D551}" srcOrd="7" destOrd="0" presId="urn:microsoft.com/office/officeart/2005/8/layout/radial1"/>
    <dgm:cxn modelId="{BADFB5B0-8E1A-45DE-8692-C73D1E09FF84}" type="presParOf" srcId="{88ADE216-D92D-4AC9-94B0-80782CA8D551}" destId="{D1C6794C-3FCE-4DCA-98FB-28D7D930C149}" srcOrd="0" destOrd="0" presId="urn:microsoft.com/office/officeart/2005/8/layout/radial1"/>
    <dgm:cxn modelId="{5B81C0A2-85BA-4123-853D-A4C24D1B9573}" type="presParOf" srcId="{250A61DA-868A-4018-ADE3-9495521A97E6}" destId="{757123D1-D2D3-4DAF-A551-DD5022912340}" srcOrd="8" destOrd="0" presId="urn:microsoft.com/office/officeart/2005/8/layout/radial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C8EC3F0-5EEE-4CD8-90B7-725BE24E4B57}" type="doc">
      <dgm:prSet loTypeId="urn:microsoft.com/office/officeart/2005/8/layout/hierarchy4" loCatId="list" qsTypeId="urn:microsoft.com/office/officeart/2005/8/quickstyle/simple1" qsCatId="simple" csTypeId="urn:microsoft.com/office/officeart/2005/8/colors/accent1_2" csCatId="accent1" phldr="1"/>
      <dgm:spPr/>
      <dgm:t>
        <a:bodyPr/>
        <a:lstStyle/>
        <a:p>
          <a:endParaRPr lang="es-ES"/>
        </a:p>
      </dgm:t>
    </dgm:pt>
    <dgm:pt modelId="{78E77C2C-3B3E-4462-8822-A53599431FF5}">
      <dgm:prSet phldrT="[Text]"/>
      <dgm:spPr/>
      <dgm:t>
        <a:bodyPr/>
        <a:lstStyle/>
        <a:p>
          <a:r>
            <a:rPr lang="es-ES" dirty="0" smtClean="0"/>
            <a:t>M1</a:t>
          </a:r>
          <a:endParaRPr lang="es-ES" dirty="0"/>
        </a:p>
      </dgm:t>
    </dgm:pt>
    <dgm:pt modelId="{76E296E8-2111-436B-B9E7-32D256944AD7}" type="parTrans" cxnId="{31CFB057-C3CB-467B-B43C-0649108A854D}">
      <dgm:prSet/>
      <dgm:spPr/>
      <dgm:t>
        <a:bodyPr/>
        <a:lstStyle/>
        <a:p>
          <a:endParaRPr lang="es-ES"/>
        </a:p>
      </dgm:t>
    </dgm:pt>
    <dgm:pt modelId="{E2816CA4-3CB1-402F-A27D-C524E46C9532}" type="sibTrans" cxnId="{31CFB057-C3CB-467B-B43C-0649108A854D}">
      <dgm:prSet/>
      <dgm:spPr/>
      <dgm:t>
        <a:bodyPr/>
        <a:lstStyle/>
        <a:p>
          <a:endParaRPr lang="es-ES"/>
        </a:p>
      </dgm:t>
    </dgm:pt>
    <dgm:pt modelId="{654EB82A-019B-47B6-A928-4209B77FCF3B}">
      <dgm:prSet phldrT="[Text]"/>
      <dgm:spPr/>
      <dgm:t>
        <a:bodyPr/>
        <a:lstStyle/>
        <a:p>
          <a:r>
            <a:rPr lang="es-ES" dirty="0" smtClean="0"/>
            <a:t>M2</a:t>
          </a:r>
          <a:endParaRPr lang="es-ES" dirty="0"/>
        </a:p>
      </dgm:t>
    </dgm:pt>
    <dgm:pt modelId="{779E97FA-88B8-41F4-A1F4-17804DC0AD29}" type="parTrans" cxnId="{47DD488A-CF54-445B-9694-0F9E85A33A3B}">
      <dgm:prSet/>
      <dgm:spPr/>
      <dgm:t>
        <a:bodyPr/>
        <a:lstStyle/>
        <a:p>
          <a:endParaRPr lang="es-ES"/>
        </a:p>
      </dgm:t>
    </dgm:pt>
    <dgm:pt modelId="{4DF44210-FD83-4487-B2AB-2F4D92D30953}" type="sibTrans" cxnId="{47DD488A-CF54-445B-9694-0F9E85A33A3B}">
      <dgm:prSet/>
      <dgm:spPr/>
      <dgm:t>
        <a:bodyPr/>
        <a:lstStyle/>
        <a:p>
          <a:endParaRPr lang="es-ES"/>
        </a:p>
      </dgm:t>
    </dgm:pt>
    <dgm:pt modelId="{A2D3A0C6-474E-4E4E-9382-BDC5ACA9E58F}">
      <dgm:prSet phldrT="[Text]"/>
      <dgm:spPr/>
      <dgm:t>
        <a:bodyPr/>
        <a:lstStyle/>
        <a:p>
          <a:r>
            <a:rPr lang="es-ES" dirty="0" smtClean="0"/>
            <a:t>M4</a:t>
          </a:r>
          <a:endParaRPr lang="es-ES" dirty="0"/>
        </a:p>
      </dgm:t>
    </dgm:pt>
    <dgm:pt modelId="{C0C2232C-F8BA-4604-97EF-11AFB1CAF7FE}" type="parTrans" cxnId="{8544C903-4B62-444D-8408-3987C0FBD7CE}">
      <dgm:prSet/>
      <dgm:spPr/>
      <dgm:t>
        <a:bodyPr/>
        <a:lstStyle/>
        <a:p>
          <a:endParaRPr lang="es-ES"/>
        </a:p>
      </dgm:t>
    </dgm:pt>
    <dgm:pt modelId="{32123D00-BA27-47D2-B11D-E565BC4A47C0}" type="sibTrans" cxnId="{8544C903-4B62-444D-8408-3987C0FBD7CE}">
      <dgm:prSet/>
      <dgm:spPr/>
      <dgm:t>
        <a:bodyPr/>
        <a:lstStyle/>
        <a:p>
          <a:endParaRPr lang="es-ES"/>
        </a:p>
      </dgm:t>
    </dgm:pt>
    <dgm:pt modelId="{7EAAB09E-A355-4010-8B35-F2C09B21C1BB}">
      <dgm:prSet phldrT="[Text]"/>
      <dgm:spPr/>
      <dgm:t>
        <a:bodyPr/>
        <a:lstStyle/>
        <a:p>
          <a:r>
            <a:rPr lang="es-ES" dirty="0" smtClean="0"/>
            <a:t>M5</a:t>
          </a:r>
          <a:endParaRPr lang="es-ES" dirty="0"/>
        </a:p>
      </dgm:t>
    </dgm:pt>
    <dgm:pt modelId="{DDA4E7B9-598B-41B4-BC1B-73A3FDC96D96}" type="parTrans" cxnId="{0E613BFE-8224-4348-B649-3F225DD78787}">
      <dgm:prSet/>
      <dgm:spPr/>
      <dgm:t>
        <a:bodyPr/>
        <a:lstStyle/>
        <a:p>
          <a:endParaRPr lang="es-ES"/>
        </a:p>
      </dgm:t>
    </dgm:pt>
    <dgm:pt modelId="{65778362-35E6-4E7F-B589-4E710E7EFEDB}" type="sibTrans" cxnId="{0E613BFE-8224-4348-B649-3F225DD78787}">
      <dgm:prSet/>
      <dgm:spPr/>
      <dgm:t>
        <a:bodyPr/>
        <a:lstStyle/>
        <a:p>
          <a:endParaRPr lang="es-ES"/>
        </a:p>
      </dgm:t>
    </dgm:pt>
    <dgm:pt modelId="{1E60AD58-0A6F-45D4-BD09-5C95E809842E}">
      <dgm:prSet phldrT="[Text]"/>
      <dgm:spPr/>
      <dgm:t>
        <a:bodyPr/>
        <a:lstStyle/>
        <a:p>
          <a:r>
            <a:rPr lang="es-ES" dirty="0" smtClean="0"/>
            <a:t>M3</a:t>
          </a:r>
          <a:endParaRPr lang="es-ES" dirty="0"/>
        </a:p>
      </dgm:t>
    </dgm:pt>
    <dgm:pt modelId="{95FAF435-19FB-4DF7-B39B-B531FD1B5FEB}" type="parTrans" cxnId="{7342EF0B-003E-4942-9D67-EFE85086E9CC}">
      <dgm:prSet/>
      <dgm:spPr/>
      <dgm:t>
        <a:bodyPr/>
        <a:lstStyle/>
        <a:p>
          <a:endParaRPr lang="es-ES"/>
        </a:p>
      </dgm:t>
    </dgm:pt>
    <dgm:pt modelId="{E5DB89CD-DF9D-451B-A606-614843D6DB0E}" type="sibTrans" cxnId="{7342EF0B-003E-4942-9D67-EFE85086E9CC}">
      <dgm:prSet/>
      <dgm:spPr/>
      <dgm:t>
        <a:bodyPr/>
        <a:lstStyle/>
        <a:p>
          <a:endParaRPr lang="es-ES"/>
        </a:p>
      </dgm:t>
    </dgm:pt>
    <dgm:pt modelId="{C818A898-7AEE-45AE-8B68-95CDF1852444}">
      <dgm:prSet phldrT="[Text]"/>
      <dgm:spPr/>
      <dgm:t>
        <a:bodyPr/>
        <a:lstStyle/>
        <a:p>
          <a:r>
            <a:rPr lang="es-ES" dirty="0" smtClean="0"/>
            <a:t>M6</a:t>
          </a:r>
          <a:endParaRPr lang="es-ES" dirty="0"/>
        </a:p>
      </dgm:t>
    </dgm:pt>
    <dgm:pt modelId="{B6ACA865-BEEC-42C1-BE2D-28E348597C38}" type="parTrans" cxnId="{225796CC-AD7F-4754-A3E5-5F4D0DE627AB}">
      <dgm:prSet/>
      <dgm:spPr/>
      <dgm:t>
        <a:bodyPr/>
        <a:lstStyle/>
        <a:p>
          <a:endParaRPr lang="es-ES"/>
        </a:p>
      </dgm:t>
    </dgm:pt>
    <dgm:pt modelId="{D5EC636E-DAE1-44EA-B8BB-70DD2BEB8C14}" type="sibTrans" cxnId="{225796CC-AD7F-4754-A3E5-5F4D0DE627AB}">
      <dgm:prSet/>
      <dgm:spPr/>
      <dgm:t>
        <a:bodyPr/>
        <a:lstStyle/>
        <a:p>
          <a:endParaRPr lang="es-ES"/>
        </a:p>
      </dgm:t>
    </dgm:pt>
    <dgm:pt modelId="{35ABFB81-67DA-449D-BC5E-14B2D159F3B5}" type="pres">
      <dgm:prSet presAssocID="{7C8EC3F0-5EEE-4CD8-90B7-725BE24E4B57}" presName="Name0" presStyleCnt="0">
        <dgm:presLayoutVars>
          <dgm:chPref val="1"/>
          <dgm:dir/>
          <dgm:animOne val="branch"/>
          <dgm:animLvl val="lvl"/>
          <dgm:resizeHandles/>
        </dgm:presLayoutVars>
      </dgm:prSet>
      <dgm:spPr/>
      <dgm:t>
        <a:bodyPr/>
        <a:lstStyle/>
        <a:p>
          <a:endParaRPr lang="es-ES"/>
        </a:p>
      </dgm:t>
    </dgm:pt>
    <dgm:pt modelId="{04B05C80-79A2-434D-9DC6-049C69B32745}" type="pres">
      <dgm:prSet presAssocID="{78E77C2C-3B3E-4462-8822-A53599431FF5}" presName="vertOne" presStyleCnt="0"/>
      <dgm:spPr/>
    </dgm:pt>
    <dgm:pt modelId="{2FFC431B-2F68-4B4A-9329-0BEAAA7E4096}" type="pres">
      <dgm:prSet presAssocID="{78E77C2C-3B3E-4462-8822-A53599431FF5}" presName="txOne" presStyleLbl="node0" presStyleIdx="0" presStyleCnt="1">
        <dgm:presLayoutVars>
          <dgm:chPref val="3"/>
        </dgm:presLayoutVars>
      </dgm:prSet>
      <dgm:spPr/>
      <dgm:t>
        <a:bodyPr/>
        <a:lstStyle/>
        <a:p>
          <a:endParaRPr lang="es-ES"/>
        </a:p>
      </dgm:t>
    </dgm:pt>
    <dgm:pt modelId="{22BF710C-BB02-4E4C-9025-369D1BAC30B4}" type="pres">
      <dgm:prSet presAssocID="{78E77C2C-3B3E-4462-8822-A53599431FF5}" presName="parTransOne" presStyleCnt="0"/>
      <dgm:spPr/>
    </dgm:pt>
    <dgm:pt modelId="{49A4B904-CF7F-4771-8431-4F329A91D800}" type="pres">
      <dgm:prSet presAssocID="{78E77C2C-3B3E-4462-8822-A53599431FF5}" presName="horzOne" presStyleCnt="0"/>
      <dgm:spPr/>
    </dgm:pt>
    <dgm:pt modelId="{471FD06F-40F4-4E40-8A7E-A2EF198EAB62}" type="pres">
      <dgm:prSet presAssocID="{654EB82A-019B-47B6-A928-4209B77FCF3B}" presName="vertTwo" presStyleCnt="0"/>
      <dgm:spPr/>
    </dgm:pt>
    <dgm:pt modelId="{3F50FE18-53DA-4084-97BF-0E5C6625E86F}" type="pres">
      <dgm:prSet presAssocID="{654EB82A-019B-47B6-A928-4209B77FCF3B}" presName="txTwo" presStyleLbl="node2" presStyleIdx="0" presStyleCnt="2">
        <dgm:presLayoutVars>
          <dgm:chPref val="3"/>
        </dgm:presLayoutVars>
      </dgm:prSet>
      <dgm:spPr/>
      <dgm:t>
        <a:bodyPr/>
        <a:lstStyle/>
        <a:p>
          <a:endParaRPr lang="es-ES"/>
        </a:p>
      </dgm:t>
    </dgm:pt>
    <dgm:pt modelId="{7EEFB09B-89EE-4E20-9882-95CF07F6262B}" type="pres">
      <dgm:prSet presAssocID="{654EB82A-019B-47B6-A928-4209B77FCF3B}" presName="parTransTwo" presStyleCnt="0"/>
      <dgm:spPr/>
    </dgm:pt>
    <dgm:pt modelId="{59CBAE58-B2A6-45A7-9637-929615CA4662}" type="pres">
      <dgm:prSet presAssocID="{654EB82A-019B-47B6-A928-4209B77FCF3B}" presName="horzTwo" presStyleCnt="0"/>
      <dgm:spPr/>
    </dgm:pt>
    <dgm:pt modelId="{4540C182-7436-44B4-8A18-C912462884E8}" type="pres">
      <dgm:prSet presAssocID="{A2D3A0C6-474E-4E4E-9382-BDC5ACA9E58F}" presName="vertThree" presStyleCnt="0"/>
      <dgm:spPr/>
    </dgm:pt>
    <dgm:pt modelId="{CE09DC13-9494-4849-AFE5-54AA4C90C061}" type="pres">
      <dgm:prSet presAssocID="{A2D3A0C6-474E-4E4E-9382-BDC5ACA9E58F}" presName="txThree" presStyleLbl="node3" presStyleIdx="0" presStyleCnt="3">
        <dgm:presLayoutVars>
          <dgm:chPref val="3"/>
        </dgm:presLayoutVars>
      </dgm:prSet>
      <dgm:spPr/>
      <dgm:t>
        <a:bodyPr/>
        <a:lstStyle/>
        <a:p>
          <a:endParaRPr lang="es-ES"/>
        </a:p>
      </dgm:t>
    </dgm:pt>
    <dgm:pt modelId="{87AA59FB-6416-4BBD-B0C1-450598675A22}" type="pres">
      <dgm:prSet presAssocID="{A2D3A0C6-474E-4E4E-9382-BDC5ACA9E58F}" presName="horzThree" presStyleCnt="0"/>
      <dgm:spPr/>
    </dgm:pt>
    <dgm:pt modelId="{CED6A4AE-E7E1-46F3-889F-BC7B07785231}" type="pres">
      <dgm:prSet presAssocID="{32123D00-BA27-47D2-B11D-E565BC4A47C0}" presName="sibSpaceThree" presStyleCnt="0"/>
      <dgm:spPr/>
    </dgm:pt>
    <dgm:pt modelId="{6462743F-4D3B-4BDD-A723-54464695EFA6}" type="pres">
      <dgm:prSet presAssocID="{7EAAB09E-A355-4010-8B35-F2C09B21C1BB}" presName="vertThree" presStyleCnt="0"/>
      <dgm:spPr/>
    </dgm:pt>
    <dgm:pt modelId="{8B3B25F1-F42D-444D-8C7E-70EB6F8508ED}" type="pres">
      <dgm:prSet presAssocID="{7EAAB09E-A355-4010-8B35-F2C09B21C1BB}" presName="txThree" presStyleLbl="node3" presStyleIdx="1" presStyleCnt="3">
        <dgm:presLayoutVars>
          <dgm:chPref val="3"/>
        </dgm:presLayoutVars>
      </dgm:prSet>
      <dgm:spPr/>
      <dgm:t>
        <a:bodyPr/>
        <a:lstStyle/>
        <a:p>
          <a:endParaRPr lang="es-ES"/>
        </a:p>
      </dgm:t>
    </dgm:pt>
    <dgm:pt modelId="{B949267D-0537-4247-A73A-1AAF5F82515A}" type="pres">
      <dgm:prSet presAssocID="{7EAAB09E-A355-4010-8B35-F2C09B21C1BB}" presName="horzThree" presStyleCnt="0"/>
      <dgm:spPr/>
    </dgm:pt>
    <dgm:pt modelId="{0E088CBA-7A26-4D74-9BCA-6EED13626D08}" type="pres">
      <dgm:prSet presAssocID="{4DF44210-FD83-4487-B2AB-2F4D92D30953}" presName="sibSpaceTwo" presStyleCnt="0"/>
      <dgm:spPr/>
    </dgm:pt>
    <dgm:pt modelId="{49E5CA52-1C13-4403-91EF-C72BBF8BCFDC}" type="pres">
      <dgm:prSet presAssocID="{1E60AD58-0A6F-45D4-BD09-5C95E809842E}" presName="vertTwo" presStyleCnt="0"/>
      <dgm:spPr/>
    </dgm:pt>
    <dgm:pt modelId="{D92491DC-0984-426A-A33D-6CA2304E2E62}" type="pres">
      <dgm:prSet presAssocID="{1E60AD58-0A6F-45D4-BD09-5C95E809842E}" presName="txTwo" presStyleLbl="node2" presStyleIdx="1" presStyleCnt="2">
        <dgm:presLayoutVars>
          <dgm:chPref val="3"/>
        </dgm:presLayoutVars>
      </dgm:prSet>
      <dgm:spPr/>
      <dgm:t>
        <a:bodyPr/>
        <a:lstStyle/>
        <a:p>
          <a:endParaRPr lang="es-ES"/>
        </a:p>
      </dgm:t>
    </dgm:pt>
    <dgm:pt modelId="{12A76CD1-8250-4265-A0E2-D290F65012E0}" type="pres">
      <dgm:prSet presAssocID="{1E60AD58-0A6F-45D4-BD09-5C95E809842E}" presName="parTransTwo" presStyleCnt="0"/>
      <dgm:spPr/>
    </dgm:pt>
    <dgm:pt modelId="{9D4EB222-2775-4B90-B248-1272DE2A07F0}" type="pres">
      <dgm:prSet presAssocID="{1E60AD58-0A6F-45D4-BD09-5C95E809842E}" presName="horzTwo" presStyleCnt="0"/>
      <dgm:spPr/>
    </dgm:pt>
    <dgm:pt modelId="{331F0C4E-5B1E-44F4-A2AB-15D11DC0CB63}" type="pres">
      <dgm:prSet presAssocID="{C818A898-7AEE-45AE-8B68-95CDF1852444}" presName="vertThree" presStyleCnt="0"/>
      <dgm:spPr/>
    </dgm:pt>
    <dgm:pt modelId="{436336FD-07DB-42C2-9E9B-E7778094614F}" type="pres">
      <dgm:prSet presAssocID="{C818A898-7AEE-45AE-8B68-95CDF1852444}" presName="txThree" presStyleLbl="node3" presStyleIdx="2" presStyleCnt="3">
        <dgm:presLayoutVars>
          <dgm:chPref val="3"/>
        </dgm:presLayoutVars>
      </dgm:prSet>
      <dgm:spPr/>
      <dgm:t>
        <a:bodyPr/>
        <a:lstStyle/>
        <a:p>
          <a:endParaRPr lang="es-ES"/>
        </a:p>
      </dgm:t>
    </dgm:pt>
    <dgm:pt modelId="{45614440-4E18-416C-BF06-30BA3DB21960}" type="pres">
      <dgm:prSet presAssocID="{C818A898-7AEE-45AE-8B68-95CDF1852444}" presName="horzThree" presStyleCnt="0"/>
      <dgm:spPr/>
    </dgm:pt>
  </dgm:ptLst>
  <dgm:cxnLst>
    <dgm:cxn modelId="{225796CC-AD7F-4754-A3E5-5F4D0DE627AB}" srcId="{1E60AD58-0A6F-45D4-BD09-5C95E809842E}" destId="{C818A898-7AEE-45AE-8B68-95CDF1852444}" srcOrd="0" destOrd="0" parTransId="{B6ACA865-BEEC-42C1-BE2D-28E348597C38}" sibTransId="{D5EC636E-DAE1-44EA-B8BB-70DD2BEB8C14}"/>
    <dgm:cxn modelId="{31CFB057-C3CB-467B-B43C-0649108A854D}" srcId="{7C8EC3F0-5EEE-4CD8-90B7-725BE24E4B57}" destId="{78E77C2C-3B3E-4462-8822-A53599431FF5}" srcOrd="0" destOrd="0" parTransId="{76E296E8-2111-436B-B9E7-32D256944AD7}" sibTransId="{E2816CA4-3CB1-402F-A27D-C524E46C9532}"/>
    <dgm:cxn modelId="{B13E6AF7-CB6C-44CB-A0DF-3674D3B7F163}" type="presOf" srcId="{1E60AD58-0A6F-45D4-BD09-5C95E809842E}" destId="{D92491DC-0984-426A-A33D-6CA2304E2E62}" srcOrd="0" destOrd="0" presId="urn:microsoft.com/office/officeart/2005/8/layout/hierarchy4"/>
    <dgm:cxn modelId="{7E22A101-1042-4F55-AD97-B6D079718310}" type="presOf" srcId="{78E77C2C-3B3E-4462-8822-A53599431FF5}" destId="{2FFC431B-2F68-4B4A-9329-0BEAAA7E4096}" srcOrd="0" destOrd="0" presId="urn:microsoft.com/office/officeart/2005/8/layout/hierarchy4"/>
    <dgm:cxn modelId="{7342EF0B-003E-4942-9D67-EFE85086E9CC}" srcId="{78E77C2C-3B3E-4462-8822-A53599431FF5}" destId="{1E60AD58-0A6F-45D4-BD09-5C95E809842E}" srcOrd="1" destOrd="0" parTransId="{95FAF435-19FB-4DF7-B39B-B531FD1B5FEB}" sibTransId="{E5DB89CD-DF9D-451B-A606-614843D6DB0E}"/>
    <dgm:cxn modelId="{82AE07E6-41AA-45E3-AD61-E79F688BD07E}" type="presOf" srcId="{654EB82A-019B-47B6-A928-4209B77FCF3B}" destId="{3F50FE18-53DA-4084-97BF-0E5C6625E86F}" srcOrd="0" destOrd="0" presId="urn:microsoft.com/office/officeart/2005/8/layout/hierarchy4"/>
    <dgm:cxn modelId="{0E613BFE-8224-4348-B649-3F225DD78787}" srcId="{654EB82A-019B-47B6-A928-4209B77FCF3B}" destId="{7EAAB09E-A355-4010-8B35-F2C09B21C1BB}" srcOrd="1" destOrd="0" parTransId="{DDA4E7B9-598B-41B4-BC1B-73A3FDC96D96}" sibTransId="{65778362-35E6-4E7F-B589-4E710E7EFEDB}"/>
    <dgm:cxn modelId="{47DD488A-CF54-445B-9694-0F9E85A33A3B}" srcId="{78E77C2C-3B3E-4462-8822-A53599431FF5}" destId="{654EB82A-019B-47B6-A928-4209B77FCF3B}" srcOrd="0" destOrd="0" parTransId="{779E97FA-88B8-41F4-A1F4-17804DC0AD29}" sibTransId="{4DF44210-FD83-4487-B2AB-2F4D92D30953}"/>
    <dgm:cxn modelId="{28F0755A-3DC8-4582-B25C-AE6D29E01421}" type="presOf" srcId="{A2D3A0C6-474E-4E4E-9382-BDC5ACA9E58F}" destId="{CE09DC13-9494-4849-AFE5-54AA4C90C061}" srcOrd="0" destOrd="0" presId="urn:microsoft.com/office/officeart/2005/8/layout/hierarchy4"/>
    <dgm:cxn modelId="{A6885700-6F6D-4949-98BC-E7C157B6B39D}" type="presOf" srcId="{7EAAB09E-A355-4010-8B35-F2C09B21C1BB}" destId="{8B3B25F1-F42D-444D-8C7E-70EB6F8508ED}" srcOrd="0" destOrd="0" presId="urn:microsoft.com/office/officeart/2005/8/layout/hierarchy4"/>
    <dgm:cxn modelId="{8544C903-4B62-444D-8408-3987C0FBD7CE}" srcId="{654EB82A-019B-47B6-A928-4209B77FCF3B}" destId="{A2D3A0C6-474E-4E4E-9382-BDC5ACA9E58F}" srcOrd="0" destOrd="0" parTransId="{C0C2232C-F8BA-4604-97EF-11AFB1CAF7FE}" sibTransId="{32123D00-BA27-47D2-B11D-E565BC4A47C0}"/>
    <dgm:cxn modelId="{1D4D0B7E-159C-4440-9C56-CA2DBD49A22E}" type="presOf" srcId="{C818A898-7AEE-45AE-8B68-95CDF1852444}" destId="{436336FD-07DB-42C2-9E9B-E7778094614F}" srcOrd="0" destOrd="0" presId="urn:microsoft.com/office/officeart/2005/8/layout/hierarchy4"/>
    <dgm:cxn modelId="{9FD97B92-2081-4AEC-B98F-63C3A70DF9A0}" type="presOf" srcId="{7C8EC3F0-5EEE-4CD8-90B7-725BE24E4B57}" destId="{35ABFB81-67DA-449D-BC5E-14B2D159F3B5}" srcOrd="0" destOrd="0" presId="urn:microsoft.com/office/officeart/2005/8/layout/hierarchy4"/>
    <dgm:cxn modelId="{4A6FD56F-A370-4D15-8A3A-E8DE4BB930AD}" type="presParOf" srcId="{35ABFB81-67DA-449D-BC5E-14B2D159F3B5}" destId="{04B05C80-79A2-434D-9DC6-049C69B32745}" srcOrd="0" destOrd="0" presId="urn:microsoft.com/office/officeart/2005/8/layout/hierarchy4"/>
    <dgm:cxn modelId="{C27631D0-AC03-43DA-8219-39DD3A3C4845}" type="presParOf" srcId="{04B05C80-79A2-434D-9DC6-049C69B32745}" destId="{2FFC431B-2F68-4B4A-9329-0BEAAA7E4096}" srcOrd="0" destOrd="0" presId="urn:microsoft.com/office/officeart/2005/8/layout/hierarchy4"/>
    <dgm:cxn modelId="{6B640785-9542-4817-ADFF-62CC076E4ED9}" type="presParOf" srcId="{04B05C80-79A2-434D-9DC6-049C69B32745}" destId="{22BF710C-BB02-4E4C-9025-369D1BAC30B4}" srcOrd="1" destOrd="0" presId="urn:microsoft.com/office/officeart/2005/8/layout/hierarchy4"/>
    <dgm:cxn modelId="{D6071C3A-700E-4BE1-BD7A-A510DAAA936B}" type="presParOf" srcId="{04B05C80-79A2-434D-9DC6-049C69B32745}" destId="{49A4B904-CF7F-4771-8431-4F329A91D800}" srcOrd="2" destOrd="0" presId="urn:microsoft.com/office/officeart/2005/8/layout/hierarchy4"/>
    <dgm:cxn modelId="{82CBF5E8-B5CC-4FE3-AD1B-D843AEE84715}" type="presParOf" srcId="{49A4B904-CF7F-4771-8431-4F329A91D800}" destId="{471FD06F-40F4-4E40-8A7E-A2EF198EAB62}" srcOrd="0" destOrd="0" presId="urn:microsoft.com/office/officeart/2005/8/layout/hierarchy4"/>
    <dgm:cxn modelId="{74F4A486-43A1-4763-A155-1F0241DDD583}" type="presParOf" srcId="{471FD06F-40F4-4E40-8A7E-A2EF198EAB62}" destId="{3F50FE18-53DA-4084-97BF-0E5C6625E86F}" srcOrd="0" destOrd="0" presId="urn:microsoft.com/office/officeart/2005/8/layout/hierarchy4"/>
    <dgm:cxn modelId="{9DBF3D0C-DBAB-494C-9AD2-67E64487E7AF}" type="presParOf" srcId="{471FD06F-40F4-4E40-8A7E-A2EF198EAB62}" destId="{7EEFB09B-89EE-4E20-9882-95CF07F6262B}" srcOrd="1" destOrd="0" presId="urn:microsoft.com/office/officeart/2005/8/layout/hierarchy4"/>
    <dgm:cxn modelId="{EAAFAC32-3AE4-429A-A564-C8CB62A37650}" type="presParOf" srcId="{471FD06F-40F4-4E40-8A7E-A2EF198EAB62}" destId="{59CBAE58-B2A6-45A7-9637-929615CA4662}" srcOrd="2" destOrd="0" presId="urn:microsoft.com/office/officeart/2005/8/layout/hierarchy4"/>
    <dgm:cxn modelId="{F088AD0F-82C6-471C-BDF1-19D80C4174C2}" type="presParOf" srcId="{59CBAE58-B2A6-45A7-9637-929615CA4662}" destId="{4540C182-7436-44B4-8A18-C912462884E8}" srcOrd="0" destOrd="0" presId="urn:microsoft.com/office/officeart/2005/8/layout/hierarchy4"/>
    <dgm:cxn modelId="{232BCDC1-950E-424C-9B79-3A6E8EEAFDC5}" type="presParOf" srcId="{4540C182-7436-44B4-8A18-C912462884E8}" destId="{CE09DC13-9494-4849-AFE5-54AA4C90C061}" srcOrd="0" destOrd="0" presId="urn:microsoft.com/office/officeart/2005/8/layout/hierarchy4"/>
    <dgm:cxn modelId="{7F805B56-0360-4B2D-A512-B4A15FFC958D}" type="presParOf" srcId="{4540C182-7436-44B4-8A18-C912462884E8}" destId="{87AA59FB-6416-4BBD-B0C1-450598675A22}" srcOrd="1" destOrd="0" presId="urn:microsoft.com/office/officeart/2005/8/layout/hierarchy4"/>
    <dgm:cxn modelId="{19BC34FF-6119-4800-90A0-A395C54DA9BA}" type="presParOf" srcId="{59CBAE58-B2A6-45A7-9637-929615CA4662}" destId="{CED6A4AE-E7E1-46F3-889F-BC7B07785231}" srcOrd="1" destOrd="0" presId="urn:microsoft.com/office/officeart/2005/8/layout/hierarchy4"/>
    <dgm:cxn modelId="{FC714EC5-C21C-4BF2-BBA9-6ACC822517F3}" type="presParOf" srcId="{59CBAE58-B2A6-45A7-9637-929615CA4662}" destId="{6462743F-4D3B-4BDD-A723-54464695EFA6}" srcOrd="2" destOrd="0" presId="urn:microsoft.com/office/officeart/2005/8/layout/hierarchy4"/>
    <dgm:cxn modelId="{4B933EBD-3FCB-4671-8028-0E06C5F79702}" type="presParOf" srcId="{6462743F-4D3B-4BDD-A723-54464695EFA6}" destId="{8B3B25F1-F42D-444D-8C7E-70EB6F8508ED}" srcOrd="0" destOrd="0" presId="urn:microsoft.com/office/officeart/2005/8/layout/hierarchy4"/>
    <dgm:cxn modelId="{960C9172-1BE0-44DA-A62C-190427038C98}" type="presParOf" srcId="{6462743F-4D3B-4BDD-A723-54464695EFA6}" destId="{B949267D-0537-4247-A73A-1AAF5F82515A}" srcOrd="1" destOrd="0" presId="urn:microsoft.com/office/officeart/2005/8/layout/hierarchy4"/>
    <dgm:cxn modelId="{095DCAD3-DEB3-49A2-83BE-6F5B7685EC5D}" type="presParOf" srcId="{49A4B904-CF7F-4771-8431-4F329A91D800}" destId="{0E088CBA-7A26-4D74-9BCA-6EED13626D08}" srcOrd="1" destOrd="0" presId="urn:microsoft.com/office/officeart/2005/8/layout/hierarchy4"/>
    <dgm:cxn modelId="{B786DD09-E485-40BA-B030-A265D7F12E5E}" type="presParOf" srcId="{49A4B904-CF7F-4771-8431-4F329A91D800}" destId="{49E5CA52-1C13-4403-91EF-C72BBF8BCFDC}" srcOrd="2" destOrd="0" presId="urn:microsoft.com/office/officeart/2005/8/layout/hierarchy4"/>
    <dgm:cxn modelId="{5D04E391-046F-42D5-96C2-4C3C7AC00AD8}" type="presParOf" srcId="{49E5CA52-1C13-4403-91EF-C72BBF8BCFDC}" destId="{D92491DC-0984-426A-A33D-6CA2304E2E62}" srcOrd="0" destOrd="0" presId="urn:microsoft.com/office/officeart/2005/8/layout/hierarchy4"/>
    <dgm:cxn modelId="{E568B246-C3E6-45CF-A7C3-6AD00F38CBAB}" type="presParOf" srcId="{49E5CA52-1C13-4403-91EF-C72BBF8BCFDC}" destId="{12A76CD1-8250-4265-A0E2-D290F65012E0}" srcOrd="1" destOrd="0" presId="urn:microsoft.com/office/officeart/2005/8/layout/hierarchy4"/>
    <dgm:cxn modelId="{092D14B3-2D0B-49D2-A3A5-3CA312055398}" type="presParOf" srcId="{49E5CA52-1C13-4403-91EF-C72BBF8BCFDC}" destId="{9D4EB222-2775-4B90-B248-1272DE2A07F0}" srcOrd="2" destOrd="0" presId="urn:microsoft.com/office/officeart/2005/8/layout/hierarchy4"/>
    <dgm:cxn modelId="{984B2473-4995-4FCC-AF51-187AD44EDB48}" type="presParOf" srcId="{9D4EB222-2775-4B90-B248-1272DE2A07F0}" destId="{331F0C4E-5B1E-44F4-A2AB-15D11DC0CB63}" srcOrd="0" destOrd="0" presId="urn:microsoft.com/office/officeart/2005/8/layout/hierarchy4"/>
    <dgm:cxn modelId="{330A8D77-7D89-4E87-9D32-C774BC379636}" type="presParOf" srcId="{331F0C4E-5B1E-44F4-A2AB-15D11DC0CB63}" destId="{436336FD-07DB-42C2-9E9B-E7778094614F}" srcOrd="0" destOrd="0" presId="urn:microsoft.com/office/officeart/2005/8/layout/hierarchy4"/>
    <dgm:cxn modelId="{912FBDB5-184E-4113-9E92-F9AF7FC60EEE}" type="presParOf" srcId="{331F0C4E-5B1E-44F4-A2AB-15D11DC0CB63}" destId="{45614440-4E18-416C-BF06-30BA3DB21960}" srcOrd="1" destOrd="0" presId="urn:microsoft.com/office/officeart/2005/8/layout/hierarchy4"/>
  </dgm:cxnLst>
  <dgm:bg/>
  <dgm:whole/>
  <dgm:extLst>
    <a:ext uri="http://schemas.microsoft.com/office/drawing/2008/diagram">
      <dsp:dataModelExt xmlns:dsp="http://schemas.microsoft.com/office/drawing/2008/diagram" xmlns="" relId="rId12"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55D4E05-BE3C-4E48-BAB2-5C9350131E88}" type="doc">
      <dgm:prSet loTypeId="urn:microsoft.com/office/officeart/2005/8/layout/hierarchy1" loCatId="hierarchy" qsTypeId="urn:microsoft.com/office/officeart/2005/8/quickstyle/3d3" qsCatId="3D" csTypeId="urn:microsoft.com/office/officeart/2005/8/colors/accent5_3" csCatId="accent5" phldr="1"/>
      <dgm:spPr/>
      <dgm:t>
        <a:bodyPr/>
        <a:lstStyle/>
        <a:p>
          <a:endParaRPr lang="es-ES"/>
        </a:p>
      </dgm:t>
    </dgm:pt>
    <dgm:pt modelId="{D5CF90F8-DD05-423A-9BEB-8DD39191E940}">
      <dgm:prSet phldrT="[Text]">
        <dgm:style>
          <a:lnRef idx="1">
            <a:schemeClr val="accent5"/>
          </a:lnRef>
          <a:fillRef idx="2">
            <a:schemeClr val="accent5"/>
          </a:fillRef>
          <a:effectRef idx="1">
            <a:schemeClr val="accent5"/>
          </a:effectRef>
          <a:fontRef idx="minor">
            <a:schemeClr val="dk1"/>
          </a:fontRef>
        </dgm:style>
      </dgm:prSet>
      <dgm:spPr/>
      <dgm:t>
        <a:bodyPr/>
        <a:lstStyle/>
        <a:p>
          <a:r>
            <a:rPr lang="es-ES" dirty="0" err="1" smtClean="0"/>
            <a:t>LF</a:t>
          </a:r>
          <a:endParaRPr lang="es-ES" dirty="0"/>
        </a:p>
      </dgm:t>
    </dgm:pt>
    <dgm:pt modelId="{F8DFF504-A98A-4ABB-809C-C1E8D7E1A4C8}" type="parTrans" cxnId="{B707228F-5786-45CB-A7A4-6C2D5F518CED}">
      <dgm:prSet/>
      <dgm:spPr/>
      <dgm:t>
        <a:bodyPr/>
        <a:lstStyle/>
        <a:p>
          <a:endParaRPr lang="es-ES"/>
        </a:p>
      </dgm:t>
    </dgm:pt>
    <dgm:pt modelId="{2ABBC87B-0950-4D9E-8656-0850E9D0944F}" type="sibTrans" cxnId="{B707228F-5786-45CB-A7A4-6C2D5F518CED}">
      <dgm:prSet/>
      <dgm:spPr/>
      <dgm:t>
        <a:bodyPr/>
        <a:lstStyle/>
        <a:p>
          <a:endParaRPr lang="es-ES"/>
        </a:p>
      </dgm:t>
    </dgm:pt>
    <dgm:pt modelId="{10D30507-27A4-47AE-8FF7-71994EC9DDCF}">
      <dgm:prSet phldrT="[Text]">
        <dgm:style>
          <a:lnRef idx="1">
            <a:schemeClr val="accent5"/>
          </a:lnRef>
          <a:fillRef idx="2">
            <a:schemeClr val="accent5"/>
          </a:fillRef>
          <a:effectRef idx="1">
            <a:schemeClr val="accent5"/>
          </a:effectRef>
          <a:fontRef idx="minor">
            <a:schemeClr val="dk1"/>
          </a:fontRef>
        </dgm:style>
      </dgm:prSet>
      <dgm:spPr/>
      <dgm:t>
        <a:bodyPr/>
        <a:lstStyle/>
        <a:p>
          <a:r>
            <a:rPr lang="es-ES" dirty="0" smtClean="0"/>
            <a:t>L1</a:t>
          </a:r>
          <a:endParaRPr lang="es-ES" dirty="0"/>
        </a:p>
      </dgm:t>
    </dgm:pt>
    <dgm:pt modelId="{2C434BC0-ED44-4487-9EDC-6EF1A318149B}" type="parTrans" cxnId="{CFB28EAE-AD63-4562-9E8C-12D29B13B76A}">
      <dgm:prSet/>
      <dgm:spPr/>
      <dgm:t>
        <a:bodyPr/>
        <a:lstStyle/>
        <a:p>
          <a:endParaRPr lang="es-ES"/>
        </a:p>
      </dgm:t>
    </dgm:pt>
    <dgm:pt modelId="{31C2F341-A2EF-4569-88B6-62DD99662CF6}" type="sibTrans" cxnId="{CFB28EAE-AD63-4562-9E8C-12D29B13B76A}">
      <dgm:prSet/>
      <dgm:spPr/>
      <dgm:t>
        <a:bodyPr/>
        <a:lstStyle/>
        <a:p>
          <a:endParaRPr lang="es-ES"/>
        </a:p>
      </dgm:t>
    </dgm:pt>
    <dgm:pt modelId="{DC5D72C8-1219-4B32-9510-A7CA1A2407F0}">
      <dgm:prSet phldrT="[Text]">
        <dgm:style>
          <a:lnRef idx="1">
            <a:schemeClr val="accent5"/>
          </a:lnRef>
          <a:fillRef idx="2">
            <a:schemeClr val="accent5"/>
          </a:fillRef>
          <a:effectRef idx="1">
            <a:schemeClr val="accent5"/>
          </a:effectRef>
          <a:fontRef idx="minor">
            <a:schemeClr val="dk1"/>
          </a:fontRef>
        </dgm:style>
      </dgm:prSet>
      <dgm:spPr/>
      <dgm:t>
        <a:bodyPr/>
        <a:lstStyle/>
        <a:p>
          <a:r>
            <a:rPr lang="es-ES" dirty="0" smtClean="0"/>
            <a:t>L2</a:t>
          </a:r>
          <a:endParaRPr lang="es-ES" dirty="0"/>
        </a:p>
      </dgm:t>
    </dgm:pt>
    <dgm:pt modelId="{59C10886-D2C1-4393-BEC8-621C6554672B}" type="parTrans" cxnId="{AA54C9E5-2921-447E-83AD-3033698CA0C2}">
      <dgm:prSet/>
      <dgm:spPr/>
      <dgm:t>
        <a:bodyPr/>
        <a:lstStyle/>
        <a:p>
          <a:endParaRPr lang="es-ES"/>
        </a:p>
      </dgm:t>
    </dgm:pt>
    <dgm:pt modelId="{F9656F9D-D3EF-4313-A6F9-A088ACB50BC7}" type="sibTrans" cxnId="{AA54C9E5-2921-447E-83AD-3033698CA0C2}">
      <dgm:prSet/>
      <dgm:spPr/>
      <dgm:t>
        <a:bodyPr/>
        <a:lstStyle/>
        <a:p>
          <a:endParaRPr lang="es-ES"/>
        </a:p>
      </dgm:t>
    </dgm:pt>
    <dgm:pt modelId="{1AA4B45E-F483-4E41-B83F-35900D7CB0B2}">
      <dgm:prSet phldrT="[Text]">
        <dgm:style>
          <a:lnRef idx="0">
            <a:schemeClr val="accent6"/>
          </a:lnRef>
          <a:fillRef idx="3">
            <a:schemeClr val="accent6"/>
          </a:fillRef>
          <a:effectRef idx="3">
            <a:schemeClr val="accent6"/>
          </a:effectRef>
          <a:fontRef idx="minor">
            <a:schemeClr val="lt1"/>
          </a:fontRef>
        </dgm:style>
      </dgm:prSet>
      <dgm:spPr/>
      <dgm:t>
        <a:bodyPr/>
        <a:lstStyle/>
        <a:p>
          <a:r>
            <a:rPr lang="es-ES" dirty="0" err="1" smtClean="0"/>
            <a:t>LF</a:t>
          </a:r>
          <a:endParaRPr lang="es-ES" dirty="0"/>
        </a:p>
      </dgm:t>
    </dgm:pt>
    <dgm:pt modelId="{7A732AB1-6CAD-4C3A-A55C-C288F66776BC}" type="parTrans" cxnId="{4715C63A-1B5D-45EF-9402-9305764AB310}">
      <dgm:prSet/>
      <dgm:spPr/>
      <dgm:t>
        <a:bodyPr/>
        <a:lstStyle/>
        <a:p>
          <a:endParaRPr lang="es-ES"/>
        </a:p>
      </dgm:t>
    </dgm:pt>
    <dgm:pt modelId="{54D9CC3B-6EC4-4A46-8552-81867A741D70}" type="sibTrans" cxnId="{4715C63A-1B5D-45EF-9402-9305764AB310}">
      <dgm:prSet/>
      <dgm:spPr/>
      <dgm:t>
        <a:bodyPr/>
        <a:lstStyle/>
        <a:p>
          <a:endParaRPr lang="es-ES"/>
        </a:p>
      </dgm:t>
    </dgm:pt>
    <dgm:pt modelId="{E7AA6566-D7D1-4179-B9BB-3F705A95C2CC}">
      <dgm:prSet phldrT="[Text]">
        <dgm:style>
          <a:lnRef idx="3">
            <a:schemeClr val="lt1"/>
          </a:lnRef>
          <a:fillRef idx="1">
            <a:schemeClr val="accent6"/>
          </a:fillRef>
          <a:effectRef idx="1">
            <a:schemeClr val="accent6"/>
          </a:effectRef>
          <a:fontRef idx="minor">
            <a:schemeClr val="lt1"/>
          </a:fontRef>
        </dgm:style>
      </dgm:prSet>
      <dgm:spPr/>
      <dgm:t>
        <a:bodyPr/>
        <a:lstStyle/>
        <a:p>
          <a:r>
            <a:rPr lang="es-ES" dirty="0" smtClean="0"/>
            <a:t>L1</a:t>
          </a:r>
          <a:endParaRPr lang="es-ES" dirty="0"/>
        </a:p>
      </dgm:t>
    </dgm:pt>
    <dgm:pt modelId="{531AA7C0-1438-428E-90E4-5AEC3046CB06}" type="parTrans" cxnId="{2FAB5BCC-F545-43AD-B4DC-1F4264D7DE00}">
      <dgm:prSet/>
      <dgm:spPr/>
      <dgm:t>
        <a:bodyPr/>
        <a:lstStyle/>
        <a:p>
          <a:endParaRPr lang="es-ES"/>
        </a:p>
      </dgm:t>
    </dgm:pt>
    <dgm:pt modelId="{2C5477E6-C9B1-4054-8B16-5EA0C59E6104}" type="sibTrans" cxnId="{2FAB5BCC-F545-43AD-B4DC-1F4264D7DE00}">
      <dgm:prSet/>
      <dgm:spPr/>
      <dgm:t>
        <a:bodyPr/>
        <a:lstStyle/>
        <a:p>
          <a:endParaRPr lang="es-ES"/>
        </a:p>
      </dgm:t>
    </dgm:pt>
    <dgm:pt modelId="{808AF09D-6B7F-4B83-9683-18A5D32318E3}">
      <dgm:prSet phldrT="[Text]">
        <dgm:style>
          <a:lnRef idx="3">
            <a:schemeClr val="lt1"/>
          </a:lnRef>
          <a:fillRef idx="1">
            <a:schemeClr val="accent6"/>
          </a:fillRef>
          <a:effectRef idx="1">
            <a:schemeClr val="accent6"/>
          </a:effectRef>
          <a:fontRef idx="minor">
            <a:schemeClr val="lt1"/>
          </a:fontRef>
        </dgm:style>
      </dgm:prSet>
      <dgm:spPr/>
      <dgm:t>
        <a:bodyPr/>
        <a:lstStyle/>
        <a:p>
          <a:r>
            <a:rPr lang="es-ES" dirty="0" smtClean="0"/>
            <a:t>L2</a:t>
          </a:r>
          <a:endParaRPr lang="es-ES" dirty="0"/>
        </a:p>
      </dgm:t>
    </dgm:pt>
    <dgm:pt modelId="{16A763E4-7101-477F-A976-F0CC7A40C6AC}" type="parTrans" cxnId="{CBC70A93-1A5A-4DE0-B7A1-C14BA63F2D2E}">
      <dgm:prSet/>
      <dgm:spPr/>
      <dgm:t>
        <a:bodyPr/>
        <a:lstStyle/>
        <a:p>
          <a:endParaRPr lang="es-ES"/>
        </a:p>
      </dgm:t>
    </dgm:pt>
    <dgm:pt modelId="{884E0200-80C4-49BC-B1B5-774E94BA6AB9}" type="sibTrans" cxnId="{CBC70A93-1A5A-4DE0-B7A1-C14BA63F2D2E}">
      <dgm:prSet/>
      <dgm:spPr/>
      <dgm:t>
        <a:bodyPr/>
        <a:lstStyle/>
        <a:p>
          <a:endParaRPr lang="es-ES"/>
        </a:p>
      </dgm:t>
    </dgm:pt>
    <dgm:pt modelId="{B4AE87A3-4348-48EE-AFD6-E10B22FB26EA}">
      <dgm:prSet phldrT="[Text]">
        <dgm:style>
          <a:lnRef idx="1">
            <a:schemeClr val="accent4"/>
          </a:lnRef>
          <a:fillRef idx="2">
            <a:schemeClr val="accent4"/>
          </a:fillRef>
          <a:effectRef idx="1">
            <a:schemeClr val="accent4"/>
          </a:effectRef>
          <a:fontRef idx="minor">
            <a:schemeClr val="dk1"/>
          </a:fontRef>
        </dgm:style>
      </dgm:prSet>
      <dgm:spPr/>
      <dgm:t>
        <a:bodyPr/>
        <a:lstStyle/>
        <a:p>
          <a:r>
            <a:rPr lang="es-ES" dirty="0" err="1" smtClean="0"/>
            <a:t>LF</a:t>
          </a:r>
          <a:endParaRPr lang="es-ES" dirty="0"/>
        </a:p>
      </dgm:t>
    </dgm:pt>
    <dgm:pt modelId="{6AAEF052-720F-4A03-9474-D0B0AA72BD28}" type="parTrans" cxnId="{66CBABD2-FDB0-4D6A-BE98-3940B22BBB4F}">
      <dgm:prSet/>
      <dgm:spPr/>
      <dgm:t>
        <a:bodyPr/>
        <a:lstStyle/>
        <a:p>
          <a:endParaRPr lang="es-ES"/>
        </a:p>
      </dgm:t>
    </dgm:pt>
    <dgm:pt modelId="{7A3A508E-A2F1-4D55-929A-46D720790741}" type="sibTrans" cxnId="{66CBABD2-FDB0-4D6A-BE98-3940B22BBB4F}">
      <dgm:prSet/>
      <dgm:spPr/>
      <dgm:t>
        <a:bodyPr/>
        <a:lstStyle/>
        <a:p>
          <a:endParaRPr lang="es-ES"/>
        </a:p>
      </dgm:t>
    </dgm:pt>
    <dgm:pt modelId="{E4B1F06E-CD04-4BDD-969A-3E7E11029897}">
      <dgm:prSet phldrT="[Text]">
        <dgm:style>
          <a:lnRef idx="1">
            <a:schemeClr val="accent4"/>
          </a:lnRef>
          <a:fillRef idx="2">
            <a:schemeClr val="accent4"/>
          </a:fillRef>
          <a:effectRef idx="1">
            <a:schemeClr val="accent4"/>
          </a:effectRef>
          <a:fontRef idx="minor">
            <a:schemeClr val="dk1"/>
          </a:fontRef>
        </dgm:style>
      </dgm:prSet>
      <dgm:spPr/>
      <dgm:t>
        <a:bodyPr/>
        <a:lstStyle/>
        <a:p>
          <a:r>
            <a:rPr lang="es-ES" dirty="0" smtClean="0"/>
            <a:t>L1</a:t>
          </a:r>
          <a:endParaRPr lang="es-ES" dirty="0"/>
        </a:p>
      </dgm:t>
    </dgm:pt>
    <dgm:pt modelId="{C3A0A2EB-8421-41DD-9623-07A37D1F5ECA}" type="parTrans" cxnId="{F5BC0604-FB0A-445D-B7E7-A0F09DF45951}">
      <dgm:prSet/>
      <dgm:spPr/>
      <dgm:t>
        <a:bodyPr/>
        <a:lstStyle/>
        <a:p>
          <a:endParaRPr lang="es-ES"/>
        </a:p>
      </dgm:t>
    </dgm:pt>
    <dgm:pt modelId="{30D9F32C-CCEA-4AC7-8AA1-39E5AF3EE3E5}" type="sibTrans" cxnId="{F5BC0604-FB0A-445D-B7E7-A0F09DF45951}">
      <dgm:prSet/>
      <dgm:spPr/>
      <dgm:t>
        <a:bodyPr/>
        <a:lstStyle/>
        <a:p>
          <a:endParaRPr lang="es-ES"/>
        </a:p>
      </dgm:t>
    </dgm:pt>
    <dgm:pt modelId="{4F5B3933-0B44-47ED-BC7E-DC0BF0371B40}">
      <dgm:prSet phldrT="[Text]">
        <dgm:style>
          <a:lnRef idx="1">
            <a:schemeClr val="accent4"/>
          </a:lnRef>
          <a:fillRef idx="2">
            <a:schemeClr val="accent4"/>
          </a:fillRef>
          <a:effectRef idx="1">
            <a:schemeClr val="accent4"/>
          </a:effectRef>
          <a:fontRef idx="minor">
            <a:schemeClr val="dk1"/>
          </a:fontRef>
        </dgm:style>
      </dgm:prSet>
      <dgm:spPr/>
      <dgm:t>
        <a:bodyPr/>
        <a:lstStyle/>
        <a:p>
          <a:r>
            <a:rPr lang="es-ES" dirty="0" smtClean="0"/>
            <a:t>L2</a:t>
          </a:r>
          <a:endParaRPr lang="es-ES" dirty="0"/>
        </a:p>
      </dgm:t>
    </dgm:pt>
    <dgm:pt modelId="{9A91E47F-8711-432C-97DF-CB5722338782}" type="parTrans" cxnId="{34B267F0-2C62-4598-9CDC-9D9FE58D4A8C}">
      <dgm:prSet/>
      <dgm:spPr/>
      <dgm:t>
        <a:bodyPr/>
        <a:lstStyle/>
        <a:p>
          <a:endParaRPr lang="es-ES"/>
        </a:p>
      </dgm:t>
    </dgm:pt>
    <dgm:pt modelId="{2B2DF797-D38E-4E43-92A5-82C819279293}" type="sibTrans" cxnId="{34B267F0-2C62-4598-9CDC-9D9FE58D4A8C}">
      <dgm:prSet/>
      <dgm:spPr/>
      <dgm:t>
        <a:bodyPr/>
        <a:lstStyle/>
        <a:p>
          <a:endParaRPr lang="es-ES"/>
        </a:p>
      </dgm:t>
    </dgm:pt>
    <dgm:pt modelId="{12ADA26A-1B7D-4E86-9F9B-AADE9675ED48}" type="pres">
      <dgm:prSet presAssocID="{955D4E05-BE3C-4E48-BAB2-5C9350131E88}" presName="hierChild1" presStyleCnt="0">
        <dgm:presLayoutVars>
          <dgm:chPref val="1"/>
          <dgm:dir/>
          <dgm:animOne val="branch"/>
          <dgm:animLvl val="lvl"/>
          <dgm:resizeHandles/>
        </dgm:presLayoutVars>
      </dgm:prSet>
      <dgm:spPr/>
      <dgm:t>
        <a:bodyPr/>
        <a:lstStyle/>
        <a:p>
          <a:endParaRPr lang="es-ES"/>
        </a:p>
      </dgm:t>
    </dgm:pt>
    <dgm:pt modelId="{C476D1AE-125F-4AFA-825E-CBE72B9F75E2}" type="pres">
      <dgm:prSet presAssocID="{D5CF90F8-DD05-423A-9BEB-8DD39191E940}" presName="hierRoot1" presStyleCnt="0"/>
      <dgm:spPr/>
    </dgm:pt>
    <dgm:pt modelId="{8DD1D1A2-E920-4300-8758-0CACC9465EA7}" type="pres">
      <dgm:prSet presAssocID="{D5CF90F8-DD05-423A-9BEB-8DD39191E940}" presName="composite" presStyleCnt="0"/>
      <dgm:spPr/>
    </dgm:pt>
    <dgm:pt modelId="{2144E314-BA87-45EE-BB7F-818EF25CF9F7}" type="pres">
      <dgm:prSet presAssocID="{D5CF90F8-DD05-423A-9BEB-8DD39191E940}" presName="background" presStyleLbl="node0" presStyleIdx="0" presStyleCnt="3"/>
      <dgm:spPr/>
    </dgm:pt>
    <dgm:pt modelId="{6FA58014-A00C-41AC-9A13-D3AAC0DB284B}" type="pres">
      <dgm:prSet presAssocID="{D5CF90F8-DD05-423A-9BEB-8DD39191E940}" presName="text" presStyleLbl="fgAcc0" presStyleIdx="0" presStyleCnt="3">
        <dgm:presLayoutVars>
          <dgm:chPref val="3"/>
        </dgm:presLayoutVars>
      </dgm:prSet>
      <dgm:spPr/>
      <dgm:t>
        <a:bodyPr/>
        <a:lstStyle/>
        <a:p>
          <a:endParaRPr lang="es-ES"/>
        </a:p>
      </dgm:t>
    </dgm:pt>
    <dgm:pt modelId="{F3A7B935-8840-429F-95FE-D69CE9B24D49}" type="pres">
      <dgm:prSet presAssocID="{D5CF90F8-DD05-423A-9BEB-8DD39191E940}" presName="hierChild2" presStyleCnt="0"/>
      <dgm:spPr/>
    </dgm:pt>
    <dgm:pt modelId="{E94A5FA2-AA0E-4397-9904-A449213E3674}" type="pres">
      <dgm:prSet presAssocID="{2C434BC0-ED44-4487-9EDC-6EF1A318149B}" presName="Name10" presStyleLbl="parChTrans1D2" presStyleIdx="0" presStyleCnt="6"/>
      <dgm:spPr/>
      <dgm:t>
        <a:bodyPr/>
        <a:lstStyle/>
        <a:p>
          <a:endParaRPr lang="es-ES"/>
        </a:p>
      </dgm:t>
    </dgm:pt>
    <dgm:pt modelId="{A37718C6-36D1-4294-AFC4-AE02D35B5BEF}" type="pres">
      <dgm:prSet presAssocID="{10D30507-27A4-47AE-8FF7-71994EC9DDCF}" presName="hierRoot2" presStyleCnt="0"/>
      <dgm:spPr/>
    </dgm:pt>
    <dgm:pt modelId="{C75D8A40-0E83-4B53-8EA9-3332A853A00C}" type="pres">
      <dgm:prSet presAssocID="{10D30507-27A4-47AE-8FF7-71994EC9DDCF}" presName="composite2" presStyleCnt="0"/>
      <dgm:spPr/>
    </dgm:pt>
    <dgm:pt modelId="{802A5F05-FE53-45CD-BB37-4D54D1A1E113}" type="pres">
      <dgm:prSet presAssocID="{10D30507-27A4-47AE-8FF7-71994EC9DDCF}" presName="background2" presStyleLbl="node2" presStyleIdx="0" presStyleCnt="6"/>
      <dgm:spPr/>
    </dgm:pt>
    <dgm:pt modelId="{1ACE4575-BF3C-4225-8E46-8BC9E2A370C2}" type="pres">
      <dgm:prSet presAssocID="{10D30507-27A4-47AE-8FF7-71994EC9DDCF}" presName="text2" presStyleLbl="fgAcc2" presStyleIdx="0" presStyleCnt="6">
        <dgm:presLayoutVars>
          <dgm:chPref val="3"/>
        </dgm:presLayoutVars>
      </dgm:prSet>
      <dgm:spPr/>
      <dgm:t>
        <a:bodyPr/>
        <a:lstStyle/>
        <a:p>
          <a:endParaRPr lang="es-ES"/>
        </a:p>
      </dgm:t>
    </dgm:pt>
    <dgm:pt modelId="{5C51E479-6CFF-4566-9A84-FEAC48564409}" type="pres">
      <dgm:prSet presAssocID="{10D30507-27A4-47AE-8FF7-71994EC9DDCF}" presName="hierChild3" presStyleCnt="0"/>
      <dgm:spPr/>
    </dgm:pt>
    <dgm:pt modelId="{A9073E3E-F3C2-4C18-9396-92FF6631AFED}" type="pres">
      <dgm:prSet presAssocID="{59C10886-D2C1-4393-BEC8-621C6554672B}" presName="Name10" presStyleLbl="parChTrans1D2" presStyleIdx="1" presStyleCnt="6"/>
      <dgm:spPr/>
      <dgm:t>
        <a:bodyPr/>
        <a:lstStyle/>
        <a:p>
          <a:endParaRPr lang="es-ES"/>
        </a:p>
      </dgm:t>
    </dgm:pt>
    <dgm:pt modelId="{AEBCE7A5-1D71-407E-8E85-A123CFE72A9E}" type="pres">
      <dgm:prSet presAssocID="{DC5D72C8-1219-4B32-9510-A7CA1A2407F0}" presName="hierRoot2" presStyleCnt="0"/>
      <dgm:spPr/>
    </dgm:pt>
    <dgm:pt modelId="{0DD6ACFF-10EC-47AD-A74E-C36D7240B25E}" type="pres">
      <dgm:prSet presAssocID="{DC5D72C8-1219-4B32-9510-A7CA1A2407F0}" presName="composite2" presStyleCnt="0"/>
      <dgm:spPr/>
    </dgm:pt>
    <dgm:pt modelId="{67126680-0117-42F5-83F4-8EDF270855CD}" type="pres">
      <dgm:prSet presAssocID="{DC5D72C8-1219-4B32-9510-A7CA1A2407F0}" presName="background2" presStyleLbl="node2" presStyleIdx="1" presStyleCnt="6"/>
      <dgm:spPr/>
    </dgm:pt>
    <dgm:pt modelId="{B571CBCD-8240-4E9B-B274-ABEA2B27B1FB}" type="pres">
      <dgm:prSet presAssocID="{DC5D72C8-1219-4B32-9510-A7CA1A2407F0}" presName="text2" presStyleLbl="fgAcc2" presStyleIdx="1" presStyleCnt="6">
        <dgm:presLayoutVars>
          <dgm:chPref val="3"/>
        </dgm:presLayoutVars>
      </dgm:prSet>
      <dgm:spPr/>
      <dgm:t>
        <a:bodyPr/>
        <a:lstStyle/>
        <a:p>
          <a:endParaRPr lang="es-ES"/>
        </a:p>
      </dgm:t>
    </dgm:pt>
    <dgm:pt modelId="{97D9FFE9-4296-4230-BB0E-6556BAF468AB}" type="pres">
      <dgm:prSet presAssocID="{DC5D72C8-1219-4B32-9510-A7CA1A2407F0}" presName="hierChild3" presStyleCnt="0"/>
      <dgm:spPr/>
    </dgm:pt>
    <dgm:pt modelId="{DE975634-F670-4D4C-8990-AEEE6957182F}" type="pres">
      <dgm:prSet presAssocID="{1AA4B45E-F483-4E41-B83F-35900D7CB0B2}" presName="hierRoot1" presStyleCnt="0"/>
      <dgm:spPr/>
    </dgm:pt>
    <dgm:pt modelId="{D8E8AE78-679E-4891-9F85-8E099EF782E8}" type="pres">
      <dgm:prSet presAssocID="{1AA4B45E-F483-4E41-B83F-35900D7CB0B2}" presName="composite" presStyleCnt="0"/>
      <dgm:spPr/>
    </dgm:pt>
    <dgm:pt modelId="{3D8E9BB1-765D-4437-AEE0-A8CD5DECC59A}" type="pres">
      <dgm:prSet presAssocID="{1AA4B45E-F483-4E41-B83F-35900D7CB0B2}" presName="background" presStyleLbl="node0" presStyleIdx="1" presStyleCnt="3"/>
      <dgm:spPr/>
    </dgm:pt>
    <dgm:pt modelId="{FD76F5C2-D2F2-4FFC-AE48-1FB09D98002E}" type="pres">
      <dgm:prSet presAssocID="{1AA4B45E-F483-4E41-B83F-35900D7CB0B2}" presName="text" presStyleLbl="fgAcc0" presStyleIdx="1" presStyleCnt="3">
        <dgm:presLayoutVars>
          <dgm:chPref val="3"/>
        </dgm:presLayoutVars>
      </dgm:prSet>
      <dgm:spPr/>
      <dgm:t>
        <a:bodyPr/>
        <a:lstStyle/>
        <a:p>
          <a:endParaRPr lang="es-ES"/>
        </a:p>
      </dgm:t>
    </dgm:pt>
    <dgm:pt modelId="{54CE5A10-B767-4D3D-BE8C-EABF30A3252D}" type="pres">
      <dgm:prSet presAssocID="{1AA4B45E-F483-4E41-B83F-35900D7CB0B2}" presName="hierChild2" presStyleCnt="0"/>
      <dgm:spPr/>
    </dgm:pt>
    <dgm:pt modelId="{2AD3C3DF-6A7E-4AEB-8C3D-48B13F43C82C}" type="pres">
      <dgm:prSet presAssocID="{531AA7C0-1438-428E-90E4-5AEC3046CB06}" presName="Name10" presStyleLbl="parChTrans1D2" presStyleIdx="2" presStyleCnt="6"/>
      <dgm:spPr/>
      <dgm:t>
        <a:bodyPr/>
        <a:lstStyle/>
        <a:p>
          <a:endParaRPr lang="es-ES"/>
        </a:p>
      </dgm:t>
    </dgm:pt>
    <dgm:pt modelId="{6664A6F3-A326-47A2-A185-8BD29B0AB25B}" type="pres">
      <dgm:prSet presAssocID="{E7AA6566-D7D1-4179-B9BB-3F705A95C2CC}" presName="hierRoot2" presStyleCnt="0"/>
      <dgm:spPr/>
    </dgm:pt>
    <dgm:pt modelId="{6046810C-5019-4D91-AD4D-B1BD3236ACEB}" type="pres">
      <dgm:prSet presAssocID="{E7AA6566-D7D1-4179-B9BB-3F705A95C2CC}" presName="composite2" presStyleCnt="0"/>
      <dgm:spPr/>
    </dgm:pt>
    <dgm:pt modelId="{10F16C2B-AFD6-4110-A524-ECBC1A5C71D9}" type="pres">
      <dgm:prSet presAssocID="{E7AA6566-D7D1-4179-B9BB-3F705A95C2CC}" presName="background2" presStyleLbl="node2" presStyleIdx="2" presStyleCnt="6"/>
      <dgm:spPr/>
    </dgm:pt>
    <dgm:pt modelId="{1824FB5F-E827-4D03-8BDE-0F14E3866D58}" type="pres">
      <dgm:prSet presAssocID="{E7AA6566-D7D1-4179-B9BB-3F705A95C2CC}" presName="text2" presStyleLbl="fgAcc2" presStyleIdx="2" presStyleCnt="6">
        <dgm:presLayoutVars>
          <dgm:chPref val="3"/>
        </dgm:presLayoutVars>
      </dgm:prSet>
      <dgm:spPr/>
      <dgm:t>
        <a:bodyPr/>
        <a:lstStyle/>
        <a:p>
          <a:endParaRPr lang="es-ES"/>
        </a:p>
      </dgm:t>
    </dgm:pt>
    <dgm:pt modelId="{292B0ADE-A33F-4087-BEAA-C5B6CBB303A0}" type="pres">
      <dgm:prSet presAssocID="{E7AA6566-D7D1-4179-B9BB-3F705A95C2CC}" presName="hierChild3" presStyleCnt="0"/>
      <dgm:spPr/>
    </dgm:pt>
    <dgm:pt modelId="{DA22CC08-4BC4-48E5-A4CD-BEE98E442483}" type="pres">
      <dgm:prSet presAssocID="{16A763E4-7101-477F-A976-F0CC7A40C6AC}" presName="Name10" presStyleLbl="parChTrans1D2" presStyleIdx="3" presStyleCnt="6"/>
      <dgm:spPr/>
      <dgm:t>
        <a:bodyPr/>
        <a:lstStyle/>
        <a:p>
          <a:endParaRPr lang="es-ES"/>
        </a:p>
      </dgm:t>
    </dgm:pt>
    <dgm:pt modelId="{B5706A2F-9C88-463C-A2AF-FE12B8732C2D}" type="pres">
      <dgm:prSet presAssocID="{808AF09D-6B7F-4B83-9683-18A5D32318E3}" presName="hierRoot2" presStyleCnt="0"/>
      <dgm:spPr/>
    </dgm:pt>
    <dgm:pt modelId="{36D13D4E-6F12-4FD2-BE41-ED8064D7208D}" type="pres">
      <dgm:prSet presAssocID="{808AF09D-6B7F-4B83-9683-18A5D32318E3}" presName="composite2" presStyleCnt="0"/>
      <dgm:spPr/>
    </dgm:pt>
    <dgm:pt modelId="{A65DDD19-AB6F-42BC-8177-6C5A96A8D4C6}" type="pres">
      <dgm:prSet presAssocID="{808AF09D-6B7F-4B83-9683-18A5D32318E3}" presName="background2" presStyleLbl="node2" presStyleIdx="3" presStyleCnt="6"/>
      <dgm:spPr/>
    </dgm:pt>
    <dgm:pt modelId="{FA5DD19B-004D-4335-8643-A4C764622B25}" type="pres">
      <dgm:prSet presAssocID="{808AF09D-6B7F-4B83-9683-18A5D32318E3}" presName="text2" presStyleLbl="fgAcc2" presStyleIdx="3" presStyleCnt="6">
        <dgm:presLayoutVars>
          <dgm:chPref val="3"/>
        </dgm:presLayoutVars>
      </dgm:prSet>
      <dgm:spPr/>
      <dgm:t>
        <a:bodyPr/>
        <a:lstStyle/>
        <a:p>
          <a:endParaRPr lang="es-ES"/>
        </a:p>
      </dgm:t>
    </dgm:pt>
    <dgm:pt modelId="{CCB050F9-DDA8-4777-9101-B45887AF2C31}" type="pres">
      <dgm:prSet presAssocID="{808AF09D-6B7F-4B83-9683-18A5D32318E3}" presName="hierChild3" presStyleCnt="0"/>
      <dgm:spPr/>
    </dgm:pt>
    <dgm:pt modelId="{8073E788-06BA-453F-9464-8A7BD5ED181E}" type="pres">
      <dgm:prSet presAssocID="{B4AE87A3-4348-48EE-AFD6-E10B22FB26EA}" presName="hierRoot1" presStyleCnt="0"/>
      <dgm:spPr/>
    </dgm:pt>
    <dgm:pt modelId="{0D1597D9-8D8E-4EBF-998C-B6DDCFD2FCAF}" type="pres">
      <dgm:prSet presAssocID="{B4AE87A3-4348-48EE-AFD6-E10B22FB26EA}" presName="composite" presStyleCnt="0"/>
      <dgm:spPr/>
    </dgm:pt>
    <dgm:pt modelId="{053E24EC-DA91-4C2D-8427-E8ACA3C03F04}" type="pres">
      <dgm:prSet presAssocID="{B4AE87A3-4348-48EE-AFD6-E10B22FB26EA}" presName="background" presStyleLbl="node0" presStyleIdx="2" presStyleCnt="3"/>
      <dgm:spPr/>
    </dgm:pt>
    <dgm:pt modelId="{6AAA5B67-16FB-4248-B0A0-AED19A9C08B2}" type="pres">
      <dgm:prSet presAssocID="{B4AE87A3-4348-48EE-AFD6-E10B22FB26EA}" presName="text" presStyleLbl="fgAcc0" presStyleIdx="2" presStyleCnt="3">
        <dgm:presLayoutVars>
          <dgm:chPref val="3"/>
        </dgm:presLayoutVars>
      </dgm:prSet>
      <dgm:spPr/>
      <dgm:t>
        <a:bodyPr/>
        <a:lstStyle/>
        <a:p>
          <a:endParaRPr lang="es-ES"/>
        </a:p>
      </dgm:t>
    </dgm:pt>
    <dgm:pt modelId="{E0F21A21-F3F7-4404-B147-0ED77B4C6F27}" type="pres">
      <dgm:prSet presAssocID="{B4AE87A3-4348-48EE-AFD6-E10B22FB26EA}" presName="hierChild2" presStyleCnt="0"/>
      <dgm:spPr/>
    </dgm:pt>
    <dgm:pt modelId="{B4927ECC-05D2-4094-8E03-363804C1971F}" type="pres">
      <dgm:prSet presAssocID="{C3A0A2EB-8421-41DD-9623-07A37D1F5ECA}" presName="Name10" presStyleLbl="parChTrans1D2" presStyleIdx="4" presStyleCnt="6"/>
      <dgm:spPr/>
      <dgm:t>
        <a:bodyPr/>
        <a:lstStyle/>
        <a:p>
          <a:endParaRPr lang="es-ES"/>
        </a:p>
      </dgm:t>
    </dgm:pt>
    <dgm:pt modelId="{E1D6031A-4FC9-4238-9B3E-8A237E1ADC0D}" type="pres">
      <dgm:prSet presAssocID="{E4B1F06E-CD04-4BDD-969A-3E7E11029897}" presName="hierRoot2" presStyleCnt="0"/>
      <dgm:spPr/>
    </dgm:pt>
    <dgm:pt modelId="{9C8C8060-A269-4E75-9772-A56DD1ECDFE3}" type="pres">
      <dgm:prSet presAssocID="{E4B1F06E-CD04-4BDD-969A-3E7E11029897}" presName="composite2" presStyleCnt="0"/>
      <dgm:spPr/>
    </dgm:pt>
    <dgm:pt modelId="{078C9979-483F-46EB-AB24-FA6CFF43AE0A}" type="pres">
      <dgm:prSet presAssocID="{E4B1F06E-CD04-4BDD-969A-3E7E11029897}" presName="background2" presStyleLbl="node2" presStyleIdx="4" presStyleCnt="6"/>
      <dgm:spPr/>
    </dgm:pt>
    <dgm:pt modelId="{E73B2E62-F73A-47DA-96C9-694DAF14DB45}" type="pres">
      <dgm:prSet presAssocID="{E4B1F06E-CD04-4BDD-969A-3E7E11029897}" presName="text2" presStyleLbl="fgAcc2" presStyleIdx="4" presStyleCnt="6">
        <dgm:presLayoutVars>
          <dgm:chPref val="3"/>
        </dgm:presLayoutVars>
      </dgm:prSet>
      <dgm:spPr/>
      <dgm:t>
        <a:bodyPr/>
        <a:lstStyle/>
        <a:p>
          <a:endParaRPr lang="es-ES"/>
        </a:p>
      </dgm:t>
    </dgm:pt>
    <dgm:pt modelId="{051B342A-DFAF-4F12-B7BF-D65CAE9D068C}" type="pres">
      <dgm:prSet presAssocID="{E4B1F06E-CD04-4BDD-969A-3E7E11029897}" presName="hierChild3" presStyleCnt="0"/>
      <dgm:spPr/>
    </dgm:pt>
    <dgm:pt modelId="{6AEE4398-EB16-44ED-9D76-3A41C0AF67B8}" type="pres">
      <dgm:prSet presAssocID="{9A91E47F-8711-432C-97DF-CB5722338782}" presName="Name10" presStyleLbl="parChTrans1D2" presStyleIdx="5" presStyleCnt="6"/>
      <dgm:spPr/>
      <dgm:t>
        <a:bodyPr/>
        <a:lstStyle/>
        <a:p>
          <a:endParaRPr lang="es-ES"/>
        </a:p>
      </dgm:t>
    </dgm:pt>
    <dgm:pt modelId="{224963BB-B49A-44A8-8387-89759A0AA265}" type="pres">
      <dgm:prSet presAssocID="{4F5B3933-0B44-47ED-BC7E-DC0BF0371B40}" presName="hierRoot2" presStyleCnt="0"/>
      <dgm:spPr/>
    </dgm:pt>
    <dgm:pt modelId="{C785CDEC-8EDB-427C-9D95-C55B8E2371D0}" type="pres">
      <dgm:prSet presAssocID="{4F5B3933-0B44-47ED-BC7E-DC0BF0371B40}" presName="composite2" presStyleCnt="0"/>
      <dgm:spPr/>
    </dgm:pt>
    <dgm:pt modelId="{F5F73AFE-F7E7-4F21-BEB0-747E71587F73}" type="pres">
      <dgm:prSet presAssocID="{4F5B3933-0B44-47ED-BC7E-DC0BF0371B40}" presName="background2" presStyleLbl="node2" presStyleIdx="5" presStyleCnt="6"/>
      <dgm:spPr/>
    </dgm:pt>
    <dgm:pt modelId="{734642CE-F191-48F3-8CF4-77A0020D63B2}" type="pres">
      <dgm:prSet presAssocID="{4F5B3933-0B44-47ED-BC7E-DC0BF0371B40}" presName="text2" presStyleLbl="fgAcc2" presStyleIdx="5" presStyleCnt="6">
        <dgm:presLayoutVars>
          <dgm:chPref val="3"/>
        </dgm:presLayoutVars>
      </dgm:prSet>
      <dgm:spPr/>
      <dgm:t>
        <a:bodyPr/>
        <a:lstStyle/>
        <a:p>
          <a:endParaRPr lang="es-ES"/>
        </a:p>
      </dgm:t>
    </dgm:pt>
    <dgm:pt modelId="{F45BC0C8-630E-4037-85C6-4583B2C2A958}" type="pres">
      <dgm:prSet presAssocID="{4F5B3933-0B44-47ED-BC7E-DC0BF0371B40}" presName="hierChild3" presStyleCnt="0"/>
      <dgm:spPr/>
    </dgm:pt>
  </dgm:ptLst>
  <dgm:cxnLst>
    <dgm:cxn modelId="{89DB8E1E-16A0-4D7F-9425-194D77BA67F5}" type="presOf" srcId="{16A763E4-7101-477F-A976-F0CC7A40C6AC}" destId="{DA22CC08-4BC4-48E5-A4CD-BEE98E442483}" srcOrd="0" destOrd="0" presId="urn:microsoft.com/office/officeart/2005/8/layout/hierarchy1"/>
    <dgm:cxn modelId="{38AD4319-E8BF-4219-A28C-4CDA8B7492B9}" type="presOf" srcId="{E7AA6566-D7D1-4179-B9BB-3F705A95C2CC}" destId="{1824FB5F-E827-4D03-8BDE-0F14E3866D58}" srcOrd="0" destOrd="0" presId="urn:microsoft.com/office/officeart/2005/8/layout/hierarchy1"/>
    <dgm:cxn modelId="{3C1E1D32-3D0A-490F-9C04-F281FA0BC794}" type="presOf" srcId="{E4B1F06E-CD04-4BDD-969A-3E7E11029897}" destId="{E73B2E62-F73A-47DA-96C9-694DAF14DB45}" srcOrd="0" destOrd="0" presId="urn:microsoft.com/office/officeart/2005/8/layout/hierarchy1"/>
    <dgm:cxn modelId="{CFB28EAE-AD63-4562-9E8C-12D29B13B76A}" srcId="{D5CF90F8-DD05-423A-9BEB-8DD39191E940}" destId="{10D30507-27A4-47AE-8FF7-71994EC9DDCF}" srcOrd="0" destOrd="0" parTransId="{2C434BC0-ED44-4487-9EDC-6EF1A318149B}" sibTransId="{31C2F341-A2EF-4569-88B6-62DD99662CF6}"/>
    <dgm:cxn modelId="{F5BC0604-FB0A-445D-B7E7-A0F09DF45951}" srcId="{B4AE87A3-4348-48EE-AFD6-E10B22FB26EA}" destId="{E4B1F06E-CD04-4BDD-969A-3E7E11029897}" srcOrd="0" destOrd="0" parTransId="{C3A0A2EB-8421-41DD-9623-07A37D1F5ECA}" sibTransId="{30D9F32C-CCEA-4AC7-8AA1-39E5AF3EE3E5}"/>
    <dgm:cxn modelId="{66CBABD2-FDB0-4D6A-BE98-3940B22BBB4F}" srcId="{955D4E05-BE3C-4E48-BAB2-5C9350131E88}" destId="{B4AE87A3-4348-48EE-AFD6-E10B22FB26EA}" srcOrd="2" destOrd="0" parTransId="{6AAEF052-720F-4A03-9474-D0B0AA72BD28}" sibTransId="{7A3A508E-A2F1-4D55-929A-46D720790741}"/>
    <dgm:cxn modelId="{9098DC77-C637-4B87-B52A-EA90ED482586}" type="presOf" srcId="{4F5B3933-0B44-47ED-BC7E-DC0BF0371B40}" destId="{734642CE-F191-48F3-8CF4-77A0020D63B2}" srcOrd="0" destOrd="0" presId="urn:microsoft.com/office/officeart/2005/8/layout/hierarchy1"/>
    <dgm:cxn modelId="{9AAE79CC-8A76-4758-9EBA-0CBF9B1D544D}" type="presOf" srcId="{531AA7C0-1438-428E-90E4-5AEC3046CB06}" destId="{2AD3C3DF-6A7E-4AEB-8C3D-48B13F43C82C}" srcOrd="0" destOrd="0" presId="urn:microsoft.com/office/officeart/2005/8/layout/hierarchy1"/>
    <dgm:cxn modelId="{E8C9DBC4-BAC8-4051-90A7-EB5D4938662A}" type="presOf" srcId="{B4AE87A3-4348-48EE-AFD6-E10B22FB26EA}" destId="{6AAA5B67-16FB-4248-B0A0-AED19A9C08B2}" srcOrd="0" destOrd="0" presId="urn:microsoft.com/office/officeart/2005/8/layout/hierarchy1"/>
    <dgm:cxn modelId="{B707228F-5786-45CB-A7A4-6C2D5F518CED}" srcId="{955D4E05-BE3C-4E48-BAB2-5C9350131E88}" destId="{D5CF90F8-DD05-423A-9BEB-8DD39191E940}" srcOrd="0" destOrd="0" parTransId="{F8DFF504-A98A-4ABB-809C-C1E8D7E1A4C8}" sibTransId="{2ABBC87B-0950-4D9E-8656-0850E9D0944F}"/>
    <dgm:cxn modelId="{2FAB5BCC-F545-43AD-B4DC-1F4264D7DE00}" srcId="{1AA4B45E-F483-4E41-B83F-35900D7CB0B2}" destId="{E7AA6566-D7D1-4179-B9BB-3F705A95C2CC}" srcOrd="0" destOrd="0" parTransId="{531AA7C0-1438-428E-90E4-5AEC3046CB06}" sibTransId="{2C5477E6-C9B1-4054-8B16-5EA0C59E6104}"/>
    <dgm:cxn modelId="{295EA9D4-D556-4544-9C9D-A14CC81C19F6}" type="presOf" srcId="{D5CF90F8-DD05-423A-9BEB-8DD39191E940}" destId="{6FA58014-A00C-41AC-9A13-D3AAC0DB284B}" srcOrd="0" destOrd="0" presId="urn:microsoft.com/office/officeart/2005/8/layout/hierarchy1"/>
    <dgm:cxn modelId="{B3825FC1-BA54-4F0B-A56B-D58E0A72ABFA}" type="presOf" srcId="{10D30507-27A4-47AE-8FF7-71994EC9DDCF}" destId="{1ACE4575-BF3C-4225-8E46-8BC9E2A370C2}" srcOrd="0" destOrd="0" presId="urn:microsoft.com/office/officeart/2005/8/layout/hierarchy1"/>
    <dgm:cxn modelId="{CBC70A93-1A5A-4DE0-B7A1-C14BA63F2D2E}" srcId="{1AA4B45E-F483-4E41-B83F-35900D7CB0B2}" destId="{808AF09D-6B7F-4B83-9683-18A5D32318E3}" srcOrd="1" destOrd="0" parTransId="{16A763E4-7101-477F-A976-F0CC7A40C6AC}" sibTransId="{884E0200-80C4-49BC-B1B5-774E94BA6AB9}"/>
    <dgm:cxn modelId="{4715C63A-1B5D-45EF-9402-9305764AB310}" srcId="{955D4E05-BE3C-4E48-BAB2-5C9350131E88}" destId="{1AA4B45E-F483-4E41-B83F-35900D7CB0B2}" srcOrd="1" destOrd="0" parTransId="{7A732AB1-6CAD-4C3A-A55C-C288F66776BC}" sibTransId="{54D9CC3B-6EC4-4A46-8552-81867A741D70}"/>
    <dgm:cxn modelId="{AA92CEFC-26EC-4824-ADCC-0F27420CAE37}" type="presOf" srcId="{808AF09D-6B7F-4B83-9683-18A5D32318E3}" destId="{FA5DD19B-004D-4335-8643-A4C764622B25}" srcOrd="0" destOrd="0" presId="urn:microsoft.com/office/officeart/2005/8/layout/hierarchy1"/>
    <dgm:cxn modelId="{35FF6FB7-34D4-4895-A9BA-B8A268A1F54B}" type="presOf" srcId="{DC5D72C8-1219-4B32-9510-A7CA1A2407F0}" destId="{B571CBCD-8240-4E9B-B274-ABEA2B27B1FB}" srcOrd="0" destOrd="0" presId="urn:microsoft.com/office/officeart/2005/8/layout/hierarchy1"/>
    <dgm:cxn modelId="{94BD22B5-7E82-4A3D-B6B7-0D291455D9E6}" type="presOf" srcId="{59C10886-D2C1-4393-BEC8-621C6554672B}" destId="{A9073E3E-F3C2-4C18-9396-92FF6631AFED}" srcOrd="0" destOrd="0" presId="urn:microsoft.com/office/officeart/2005/8/layout/hierarchy1"/>
    <dgm:cxn modelId="{98C8626B-4277-45DB-ADBC-2FD9812BA689}" type="presOf" srcId="{955D4E05-BE3C-4E48-BAB2-5C9350131E88}" destId="{12ADA26A-1B7D-4E86-9F9B-AADE9675ED48}" srcOrd="0" destOrd="0" presId="urn:microsoft.com/office/officeart/2005/8/layout/hierarchy1"/>
    <dgm:cxn modelId="{2ACCB0E2-8EDC-486B-B685-B826AF7124D2}" type="presOf" srcId="{1AA4B45E-F483-4E41-B83F-35900D7CB0B2}" destId="{FD76F5C2-D2F2-4FFC-AE48-1FB09D98002E}" srcOrd="0" destOrd="0" presId="urn:microsoft.com/office/officeart/2005/8/layout/hierarchy1"/>
    <dgm:cxn modelId="{AA54C9E5-2921-447E-83AD-3033698CA0C2}" srcId="{D5CF90F8-DD05-423A-9BEB-8DD39191E940}" destId="{DC5D72C8-1219-4B32-9510-A7CA1A2407F0}" srcOrd="1" destOrd="0" parTransId="{59C10886-D2C1-4393-BEC8-621C6554672B}" sibTransId="{F9656F9D-D3EF-4313-A6F9-A088ACB50BC7}"/>
    <dgm:cxn modelId="{0C4EA237-DCF8-44BB-83A6-3F56872614F4}" type="presOf" srcId="{9A91E47F-8711-432C-97DF-CB5722338782}" destId="{6AEE4398-EB16-44ED-9D76-3A41C0AF67B8}" srcOrd="0" destOrd="0" presId="urn:microsoft.com/office/officeart/2005/8/layout/hierarchy1"/>
    <dgm:cxn modelId="{1DE7ED78-AAA9-4073-A767-B2B75EDB0999}" type="presOf" srcId="{2C434BC0-ED44-4487-9EDC-6EF1A318149B}" destId="{E94A5FA2-AA0E-4397-9904-A449213E3674}" srcOrd="0" destOrd="0" presId="urn:microsoft.com/office/officeart/2005/8/layout/hierarchy1"/>
    <dgm:cxn modelId="{075EDE16-2660-4642-B3CC-7112B4F1362D}" type="presOf" srcId="{C3A0A2EB-8421-41DD-9623-07A37D1F5ECA}" destId="{B4927ECC-05D2-4094-8E03-363804C1971F}" srcOrd="0" destOrd="0" presId="urn:microsoft.com/office/officeart/2005/8/layout/hierarchy1"/>
    <dgm:cxn modelId="{34B267F0-2C62-4598-9CDC-9D9FE58D4A8C}" srcId="{B4AE87A3-4348-48EE-AFD6-E10B22FB26EA}" destId="{4F5B3933-0B44-47ED-BC7E-DC0BF0371B40}" srcOrd="1" destOrd="0" parTransId="{9A91E47F-8711-432C-97DF-CB5722338782}" sibTransId="{2B2DF797-D38E-4E43-92A5-82C819279293}"/>
    <dgm:cxn modelId="{3AD24470-0EE5-4989-8B17-55607E680AB2}" type="presParOf" srcId="{12ADA26A-1B7D-4E86-9F9B-AADE9675ED48}" destId="{C476D1AE-125F-4AFA-825E-CBE72B9F75E2}" srcOrd="0" destOrd="0" presId="urn:microsoft.com/office/officeart/2005/8/layout/hierarchy1"/>
    <dgm:cxn modelId="{A61FFE32-CC4E-4FE1-B511-60B24441A7C4}" type="presParOf" srcId="{C476D1AE-125F-4AFA-825E-CBE72B9F75E2}" destId="{8DD1D1A2-E920-4300-8758-0CACC9465EA7}" srcOrd="0" destOrd="0" presId="urn:microsoft.com/office/officeart/2005/8/layout/hierarchy1"/>
    <dgm:cxn modelId="{2392C391-A22D-41C7-BE45-91CC6E9FCC78}" type="presParOf" srcId="{8DD1D1A2-E920-4300-8758-0CACC9465EA7}" destId="{2144E314-BA87-45EE-BB7F-818EF25CF9F7}" srcOrd="0" destOrd="0" presId="urn:microsoft.com/office/officeart/2005/8/layout/hierarchy1"/>
    <dgm:cxn modelId="{2E45FAD6-8213-4699-8CB3-E224EBACAC3A}" type="presParOf" srcId="{8DD1D1A2-E920-4300-8758-0CACC9465EA7}" destId="{6FA58014-A00C-41AC-9A13-D3AAC0DB284B}" srcOrd="1" destOrd="0" presId="urn:microsoft.com/office/officeart/2005/8/layout/hierarchy1"/>
    <dgm:cxn modelId="{A6793B28-C368-4E9D-BB44-BEE26E699D89}" type="presParOf" srcId="{C476D1AE-125F-4AFA-825E-CBE72B9F75E2}" destId="{F3A7B935-8840-429F-95FE-D69CE9B24D49}" srcOrd="1" destOrd="0" presId="urn:microsoft.com/office/officeart/2005/8/layout/hierarchy1"/>
    <dgm:cxn modelId="{AE74290F-D61E-4A32-8E93-45BA5289CEEF}" type="presParOf" srcId="{F3A7B935-8840-429F-95FE-D69CE9B24D49}" destId="{E94A5FA2-AA0E-4397-9904-A449213E3674}" srcOrd="0" destOrd="0" presId="urn:microsoft.com/office/officeart/2005/8/layout/hierarchy1"/>
    <dgm:cxn modelId="{7E6904A6-12F1-46F2-90DA-3154CDC42FE6}" type="presParOf" srcId="{F3A7B935-8840-429F-95FE-D69CE9B24D49}" destId="{A37718C6-36D1-4294-AFC4-AE02D35B5BEF}" srcOrd="1" destOrd="0" presId="urn:microsoft.com/office/officeart/2005/8/layout/hierarchy1"/>
    <dgm:cxn modelId="{F131B7E6-CBBD-4712-BCDA-397449DD66C8}" type="presParOf" srcId="{A37718C6-36D1-4294-AFC4-AE02D35B5BEF}" destId="{C75D8A40-0E83-4B53-8EA9-3332A853A00C}" srcOrd="0" destOrd="0" presId="urn:microsoft.com/office/officeart/2005/8/layout/hierarchy1"/>
    <dgm:cxn modelId="{1224789A-5657-48A6-8A3B-DE803F80910E}" type="presParOf" srcId="{C75D8A40-0E83-4B53-8EA9-3332A853A00C}" destId="{802A5F05-FE53-45CD-BB37-4D54D1A1E113}" srcOrd="0" destOrd="0" presId="urn:microsoft.com/office/officeart/2005/8/layout/hierarchy1"/>
    <dgm:cxn modelId="{06371F9F-3D8F-44FB-A5B4-E2EF49FD2FC9}" type="presParOf" srcId="{C75D8A40-0E83-4B53-8EA9-3332A853A00C}" destId="{1ACE4575-BF3C-4225-8E46-8BC9E2A370C2}" srcOrd="1" destOrd="0" presId="urn:microsoft.com/office/officeart/2005/8/layout/hierarchy1"/>
    <dgm:cxn modelId="{34886F6B-1F16-49C9-85A0-814156FCCC01}" type="presParOf" srcId="{A37718C6-36D1-4294-AFC4-AE02D35B5BEF}" destId="{5C51E479-6CFF-4566-9A84-FEAC48564409}" srcOrd="1" destOrd="0" presId="urn:microsoft.com/office/officeart/2005/8/layout/hierarchy1"/>
    <dgm:cxn modelId="{C8E0B65A-DED4-41A3-99C8-074F9211EBDD}" type="presParOf" srcId="{F3A7B935-8840-429F-95FE-D69CE9B24D49}" destId="{A9073E3E-F3C2-4C18-9396-92FF6631AFED}" srcOrd="2" destOrd="0" presId="urn:microsoft.com/office/officeart/2005/8/layout/hierarchy1"/>
    <dgm:cxn modelId="{C90BA610-2E01-477D-85BB-34DEC32B16DA}" type="presParOf" srcId="{F3A7B935-8840-429F-95FE-D69CE9B24D49}" destId="{AEBCE7A5-1D71-407E-8E85-A123CFE72A9E}" srcOrd="3" destOrd="0" presId="urn:microsoft.com/office/officeart/2005/8/layout/hierarchy1"/>
    <dgm:cxn modelId="{F0CC8756-6653-41E0-ABAB-8923000FE3B8}" type="presParOf" srcId="{AEBCE7A5-1D71-407E-8E85-A123CFE72A9E}" destId="{0DD6ACFF-10EC-47AD-A74E-C36D7240B25E}" srcOrd="0" destOrd="0" presId="urn:microsoft.com/office/officeart/2005/8/layout/hierarchy1"/>
    <dgm:cxn modelId="{7FCAE8CA-3834-4D80-8518-3755C3AE1B67}" type="presParOf" srcId="{0DD6ACFF-10EC-47AD-A74E-C36D7240B25E}" destId="{67126680-0117-42F5-83F4-8EDF270855CD}" srcOrd="0" destOrd="0" presId="urn:microsoft.com/office/officeart/2005/8/layout/hierarchy1"/>
    <dgm:cxn modelId="{9DDE0FAD-307C-4C77-AA05-4090109243FE}" type="presParOf" srcId="{0DD6ACFF-10EC-47AD-A74E-C36D7240B25E}" destId="{B571CBCD-8240-4E9B-B274-ABEA2B27B1FB}" srcOrd="1" destOrd="0" presId="urn:microsoft.com/office/officeart/2005/8/layout/hierarchy1"/>
    <dgm:cxn modelId="{0A733C20-F39F-47A3-B23A-C5709CF24C97}" type="presParOf" srcId="{AEBCE7A5-1D71-407E-8E85-A123CFE72A9E}" destId="{97D9FFE9-4296-4230-BB0E-6556BAF468AB}" srcOrd="1" destOrd="0" presId="urn:microsoft.com/office/officeart/2005/8/layout/hierarchy1"/>
    <dgm:cxn modelId="{DBD2A59A-942D-4C65-AE84-3C05E896685D}" type="presParOf" srcId="{12ADA26A-1B7D-4E86-9F9B-AADE9675ED48}" destId="{DE975634-F670-4D4C-8990-AEEE6957182F}" srcOrd="1" destOrd="0" presId="urn:microsoft.com/office/officeart/2005/8/layout/hierarchy1"/>
    <dgm:cxn modelId="{76905CD4-D128-4DAE-BD37-954E3CD4DF47}" type="presParOf" srcId="{DE975634-F670-4D4C-8990-AEEE6957182F}" destId="{D8E8AE78-679E-4891-9F85-8E099EF782E8}" srcOrd="0" destOrd="0" presId="urn:microsoft.com/office/officeart/2005/8/layout/hierarchy1"/>
    <dgm:cxn modelId="{F6F3B71D-DF70-463F-B6B9-EE964F485E19}" type="presParOf" srcId="{D8E8AE78-679E-4891-9F85-8E099EF782E8}" destId="{3D8E9BB1-765D-4437-AEE0-A8CD5DECC59A}" srcOrd="0" destOrd="0" presId="urn:microsoft.com/office/officeart/2005/8/layout/hierarchy1"/>
    <dgm:cxn modelId="{0E25A428-EE2D-4A40-B6AD-9E0033088F82}" type="presParOf" srcId="{D8E8AE78-679E-4891-9F85-8E099EF782E8}" destId="{FD76F5C2-D2F2-4FFC-AE48-1FB09D98002E}" srcOrd="1" destOrd="0" presId="urn:microsoft.com/office/officeart/2005/8/layout/hierarchy1"/>
    <dgm:cxn modelId="{FEF773BA-5D11-4843-8C0B-3E342A009E4A}" type="presParOf" srcId="{DE975634-F670-4D4C-8990-AEEE6957182F}" destId="{54CE5A10-B767-4D3D-BE8C-EABF30A3252D}" srcOrd="1" destOrd="0" presId="urn:microsoft.com/office/officeart/2005/8/layout/hierarchy1"/>
    <dgm:cxn modelId="{1048DF47-725F-4EA1-8DE0-EF7C90862C57}" type="presParOf" srcId="{54CE5A10-B767-4D3D-BE8C-EABF30A3252D}" destId="{2AD3C3DF-6A7E-4AEB-8C3D-48B13F43C82C}" srcOrd="0" destOrd="0" presId="urn:microsoft.com/office/officeart/2005/8/layout/hierarchy1"/>
    <dgm:cxn modelId="{BD712AE1-5911-4AEA-BB41-67BC92DADB61}" type="presParOf" srcId="{54CE5A10-B767-4D3D-BE8C-EABF30A3252D}" destId="{6664A6F3-A326-47A2-A185-8BD29B0AB25B}" srcOrd="1" destOrd="0" presId="urn:microsoft.com/office/officeart/2005/8/layout/hierarchy1"/>
    <dgm:cxn modelId="{71907812-1422-4E96-84B7-274406331954}" type="presParOf" srcId="{6664A6F3-A326-47A2-A185-8BD29B0AB25B}" destId="{6046810C-5019-4D91-AD4D-B1BD3236ACEB}" srcOrd="0" destOrd="0" presId="urn:microsoft.com/office/officeart/2005/8/layout/hierarchy1"/>
    <dgm:cxn modelId="{FF7EC2C7-8D8B-4DE1-BBBF-338B522FDC9F}" type="presParOf" srcId="{6046810C-5019-4D91-AD4D-B1BD3236ACEB}" destId="{10F16C2B-AFD6-4110-A524-ECBC1A5C71D9}" srcOrd="0" destOrd="0" presId="urn:microsoft.com/office/officeart/2005/8/layout/hierarchy1"/>
    <dgm:cxn modelId="{2451B676-3F92-414D-9DB9-146D26B3EE67}" type="presParOf" srcId="{6046810C-5019-4D91-AD4D-B1BD3236ACEB}" destId="{1824FB5F-E827-4D03-8BDE-0F14E3866D58}" srcOrd="1" destOrd="0" presId="urn:microsoft.com/office/officeart/2005/8/layout/hierarchy1"/>
    <dgm:cxn modelId="{4D28658F-57A8-401E-AE46-486CAAAD00BE}" type="presParOf" srcId="{6664A6F3-A326-47A2-A185-8BD29B0AB25B}" destId="{292B0ADE-A33F-4087-BEAA-C5B6CBB303A0}" srcOrd="1" destOrd="0" presId="urn:microsoft.com/office/officeart/2005/8/layout/hierarchy1"/>
    <dgm:cxn modelId="{478D348A-5EF8-46A1-B1CA-30DE3DD78CDE}" type="presParOf" srcId="{54CE5A10-B767-4D3D-BE8C-EABF30A3252D}" destId="{DA22CC08-4BC4-48E5-A4CD-BEE98E442483}" srcOrd="2" destOrd="0" presId="urn:microsoft.com/office/officeart/2005/8/layout/hierarchy1"/>
    <dgm:cxn modelId="{54089BA1-C857-41F7-85FD-439D8AA7B403}" type="presParOf" srcId="{54CE5A10-B767-4D3D-BE8C-EABF30A3252D}" destId="{B5706A2F-9C88-463C-A2AF-FE12B8732C2D}" srcOrd="3" destOrd="0" presId="urn:microsoft.com/office/officeart/2005/8/layout/hierarchy1"/>
    <dgm:cxn modelId="{215ADEFD-20EC-4203-9442-6DB5ACA434DF}" type="presParOf" srcId="{B5706A2F-9C88-463C-A2AF-FE12B8732C2D}" destId="{36D13D4E-6F12-4FD2-BE41-ED8064D7208D}" srcOrd="0" destOrd="0" presId="urn:microsoft.com/office/officeart/2005/8/layout/hierarchy1"/>
    <dgm:cxn modelId="{23BFC240-F1AE-4A42-82A0-6EBECC473B37}" type="presParOf" srcId="{36D13D4E-6F12-4FD2-BE41-ED8064D7208D}" destId="{A65DDD19-AB6F-42BC-8177-6C5A96A8D4C6}" srcOrd="0" destOrd="0" presId="urn:microsoft.com/office/officeart/2005/8/layout/hierarchy1"/>
    <dgm:cxn modelId="{2BBDD2FC-F8F1-4B2F-8585-6943550A3635}" type="presParOf" srcId="{36D13D4E-6F12-4FD2-BE41-ED8064D7208D}" destId="{FA5DD19B-004D-4335-8643-A4C764622B25}" srcOrd="1" destOrd="0" presId="urn:microsoft.com/office/officeart/2005/8/layout/hierarchy1"/>
    <dgm:cxn modelId="{573411D5-B130-4897-A30F-A40AD462C734}" type="presParOf" srcId="{B5706A2F-9C88-463C-A2AF-FE12B8732C2D}" destId="{CCB050F9-DDA8-4777-9101-B45887AF2C31}" srcOrd="1" destOrd="0" presId="urn:microsoft.com/office/officeart/2005/8/layout/hierarchy1"/>
    <dgm:cxn modelId="{D6F04DA0-1FFB-4437-ACE0-0D73A5ADAC78}" type="presParOf" srcId="{12ADA26A-1B7D-4E86-9F9B-AADE9675ED48}" destId="{8073E788-06BA-453F-9464-8A7BD5ED181E}" srcOrd="2" destOrd="0" presId="urn:microsoft.com/office/officeart/2005/8/layout/hierarchy1"/>
    <dgm:cxn modelId="{2200152A-82D8-4B32-9D36-2C7952FB2ACC}" type="presParOf" srcId="{8073E788-06BA-453F-9464-8A7BD5ED181E}" destId="{0D1597D9-8D8E-4EBF-998C-B6DDCFD2FCAF}" srcOrd="0" destOrd="0" presId="urn:microsoft.com/office/officeart/2005/8/layout/hierarchy1"/>
    <dgm:cxn modelId="{2A3E5DBD-6864-47FD-BDDF-DAA1E1C4E69A}" type="presParOf" srcId="{0D1597D9-8D8E-4EBF-998C-B6DDCFD2FCAF}" destId="{053E24EC-DA91-4C2D-8427-E8ACA3C03F04}" srcOrd="0" destOrd="0" presId="urn:microsoft.com/office/officeart/2005/8/layout/hierarchy1"/>
    <dgm:cxn modelId="{14AC92B6-9E7A-4D45-8214-AFCB12827EBD}" type="presParOf" srcId="{0D1597D9-8D8E-4EBF-998C-B6DDCFD2FCAF}" destId="{6AAA5B67-16FB-4248-B0A0-AED19A9C08B2}" srcOrd="1" destOrd="0" presId="urn:microsoft.com/office/officeart/2005/8/layout/hierarchy1"/>
    <dgm:cxn modelId="{521054A6-3D3B-4711-9337-24A253060CF2}" type="presParOf" srcId="{8073E788-06BA-453F-9464-8A7BD5ED181E}" destId="{E0F21A21-F3F7-4404-B147-0ED77B4C6F27}" srcOrd="1" destOrd="0" presId="urn:microsoft.com/office/officeart/2005/8/layout/hierarchy1"/>
    <dgm:cxn modelId="{FE46509E-060E-46F3-A369-11D6122EF49B}" type="presParOf" srcId="{E0F21A21-F3F7-4404-B147-0ED77B4C6F27}" destId="{B4927ECC-05D2-4094-8E03-363804C1971F}" srcOrd="0" destOrd="0" presId="urn:microsoft.com/office/officeart/2005/8/layout/hierarchy1"/>
    <dgm:cxn modelId="{6170DE8F-5830-4AAA-B31A-5740159605ED}" type="presParOf" srcId="{E0F21A21-F3F7-4404-B147-0ED77B4C6F27}" destId="{E1D6031A-4FC9-4238-9B3E-8A237E1ADC0D}" srcOrd="1" destOrd="0" presId="urn:microsoft.com/office/officeart/2005/8/layout/hierarchy1"/>
    <dgm:cxn modelId="{2343548F-1354-4296-BD60-47047D3716B0}" type="presParOf" srcId="{E1D6031A-4FC9-4238-9B3E-8A237E1ADC0D}" destId="{9C8C8060-A269-4E75-9772-A56DD1ECDFE3}" srcOrd="0" destOrd="0" presId="urn:microsoft.com/office/officeart/2005/8/layout/hierarchy1"/>
    <dgm:cxn modelId="{E9524274-6113-4892-A079-442B189520E4}" type="presParOf" srcId="{9C8C8060-A269-4E75-9772-A56DD1ECDFE3}" destId="{078C9979-483F-46EB-AB24-FA6CFF43AE0A}" srcOrd="0" destOrd="0" presId="urn:microsoft.com/office/officeart/2005/8/layout/hierarchy1"/>
    <dgm:cxn modelId="{27F5FE69-FC86-44E1-84A2-7D60FD02D55F}" type="presParOf" srcId="{9C8C8060-A269-4E75-9772-A56DD1ECDFE3}" destId="{E73B2E62-F73A-47DA-96C9-694DAF14DB45}" srcOrd="1" destOrd="0" presId="urn:microsoft.com/office/officeart/2005/8/layout/hierarchy1"/>
    <dgm:cxn modelId="{DA97C89F-057B-4013-A22C-BC9D68B2BF1F}" type="presParOf" srcId="{E1D6031A-4FC9-4238-9B3E-8A237E1ADC0D}" destId="{051B342A-DFAF-4F12-B7BF-D65CAE9D068C}" srcOrd="1" destOrd="0" presId="urn:microsoft.com/office/officeart/2005/8/layout/hierarchy1"/>
    <dgm:cxn modelId="{022A897B-0805-4E6D-B6CD-8BD392137968}" type="presParOf" srcId="{E0F21A21-F3F7-4404-B147-0ED77B4C6F27}" destId="{6AEE4398-EB16-44ED-9D76-3A41C0AF67B8}" srcOrd="2" destOrd="0" presId="urn:microsoft.com/office/officeart/2005/8/layout/hierarchy1"/>
    <dgm:cxn modelId="{8C85F476-5EC8-41DF-AE6E-B2948C2FAD6C}" type="presParOf" srcId="{E0F21A21-F3F7-4404-B147-0ED77B4C6F27}" destId="{224963BB-B49A-44A8-8387-89759A0AA265}" srcOrd="3" destOrd="0" presId="urn:microsoft.com/office/officeart/2005/8/layout/hierarchy1"/>
    <dgm:cxn modelId="{8174630B-C909-4271-8EEE-E4C54BE3AC99}" type="presParOf" srcId="{224963BB-B49A-44A8-8387-89759A0AA265}" destId="{C785CDEC-8EDB-427C-9D95-C55B8E2371D0}" srcOrd="0" destOrd="0" presId="urn:microsoft.com/office/officeart/2005/8/layout/hierarchy1"/>
    <dgm:cxn modelId="{11AB74F8-71CC-41F8-9F7B-825409074B7D}" type="presParOf" srcId="{C785CDEC-8EDB-427C-9D95-C55B8E2371D0}" destId="{F5F73AFE-F7E7-4F21-BEB0-747E71587F73}" srcOrd="0" destOrd="0" presId="urn:microsoft.com/office/officeart/2005/8/layout/hierarchy1"/>
    <dgm:cxn modelId="{A2310A85-FD7B-46EE-B487-97FA4E00E9BB}" type="presParOf" srcId="{C785CDEC-8EDB-427C-9D95-C55B8E2371D0}" destId="{734642CE-F191-48F3-8CF4-77A0020D63B2}" srcOrd="1" destOrd="0" presId="urn:microsoft.com/office/officeart/2005/8/layout/hierarchy1"/>
    <dgm:cxn modelId="{551E56F5-B38E-4584-8DAD-C89867A09969}" type="presParOf" srcId="{224963BB-B49A-44A8-8387-89759A0AA265}" destId="{F45BC0C8-630E-4037-85C6-4583B2C2A958}" srcOrd="1" destOrd="0" presId="urn:microsoft.com/office/officeart/2005/8/layout/hierarchy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955D4E05-BE3C-4E48-BAB2-5C9350131E88}" type="doc">
      <dgm:prSet loTypeId="urn:microsoft.com/office/officeart/2005/8/layout/orgChart1" loCatId="hierarchy" qsTypeId="urn:microsoft.com/office/officeart/2005/8/quickstyle/simple3" qsCatId="simple" csTypeId="urn:microsoft.com/office/officeart/2005/8/colors/accent5_5" csCatId="accent5" phldr="1"/>
      <dgm:spPr/>
      <dgm:t>
        <a:bodyPr/>
        <a:lstStyle/>
        <a:p>
          <a:endParaRPr lang="es-ES"/>
        </a:p>
      </dgm:t>
    </dgm:pt>
    <dgm:pt modelId="{D5CF90F8-DD05-423A-9BEB-8DD39191E940}">
      <dgm:prSet phldrT="[Text]">
        <dgm:style>
          <a:lnRef idx="0">
            <a:schemeClr val="accent6"/>
          </a:lnRef>
          <a:fillRef idx="3">
            <a:schemeClr val="accent6"/>
          </a:fillRef>
          <a:effectRef idx="3">
            <a:schemeClr val="accent6"/>
          </a:effectRef>
          <a:fontRef idx="minor">
            <a:schemeClr val="lt1"/>
          </a:fontRef>
        </dgm:style>
      </dgm:prSet>
      <dgm:spPr/>
      <dgm:t>
        <a:bodyPr/>
        <a:lstStyle/>
        <a:p>
          <a:r>
            <a:rPr lang="es-ES" dirty="0" smtClean="0"/>
            <a:t>L1 (D1)</a:t>
          </a:r>
          <a:endParaRPr lang="es-ES" dirty="0"/>
        </a:p>
      </dgm:t>
    </dgm:pt>
    <dgm:pt modelId="{F8DFF504-A98A-4ABB-809C-C1E8D7E1A4C8}" type="parTrans" cxnId="{B707228F-5786-45CB-A7A4-6C2D5F518CED}">
      <dgm:prSet/>
      <dgm:spPr/>
      <dgm:t>
        <a:bodyPr/>
        <a:lstStyle/>
        <a:p>
          <a:endParaRPr lang="es-ES"/>
        </a:p>
      </dgm:t>
    </dgm:pt>
    <dgm:pt modelId="{2ABBC87B-0950-4D9E-8656-0850E9D0944F}" type="sibTrans" cxnId="{B707228F-5786-45CB-A7A4-6C2D5F518CED}">
      <dgm:prSet/>
      <dgm:spPr/>
      <dgm:t>
        <a:bodyPr/>
        <a:lstStyle/>
        <a:p>
          <a:endParaRPr lang="es-ES"/>
        </a:p>
      </dgm:t>
    </dgm:pt>
    <dgm:pt modelId="{10D30507-27A4-47AE-8FF7-71994EC9DDCF}">
      <dgm:prSet phldrT="[Text]"/>
      <dgm:spPr/>
      <dgm:t>
        <a:bodyPr/>
        <a:lstStyle/>
        <a:p>
          <a:r>
            <a:rPr lang="es-ES" dirty="0" smtClean="0"/>
            <a:t>D2</a:t>
          </a:r>
          <a:endParaRPr lang="es-ES" dirty="0"/>
        </a:p>
      </dgm:t>
    </dgm:pt>
    <dgm:pt modelId="{2C434BC0-ED44-4487-9EDC-6EF1A318149B}" type="parTrans" cxnId="{CFB28EAE-AD63-4562-9E8C-12D29B13B76A}">
      <dgm:prSet/>
      <dgm:spPr/>
      <dgm:t>
        <a:bodyPr/>
        <a:lstStyle/>
        <a:p>
          <a:endParaRPr lang="es-ES"/>
        </a:p>
      </dgm:t>
    </dgm:pt>
    <dgm:pt modelId="{31C2F341-A2EF-4569-88B6-62DD99662CF6}" type="sibTrans" cxnId="{CFB28EAE-AD63-4562-9E8C-12D29B13B76A}">
      <dgm:prSet/>
      <dgm:spPr/>
      <dgm:t>
        <a:bodyPr/>
        <a:lstStyle/>
        <a:p>
          <a:endParaRPr lang="es-ES"/>
        </a:p>
      </dgm:t>
    </dgm:pt>
    <dgm:pt modelId="{DC5D72C8-1219-4B32-9510-A7CA1A2407F0}">
      <dgm:prSet phldrT="[Text]"/>
      <dgm:spPr/>
      <dgm:t>
        <a:bodyPr/>
        <a:lstStyle/>
        <a:p>
          <a:r>
            <a:rPr lang="es-ES" dirty="0" smtClean="0"/>
            <a:t>D3</a:t>
          </a:r>
          <a:endParaRPr lang="es-ES" dirty="0"/>
        </a:p>
      </dgm:t>
    </dgm:pt>
    <dgm:pt modelId="{59C10886-D2C1-4393-BEC8-621C6554672B}" type="parTrans" cxnId="{AA54C9E5-2921-447E-83AD-3033698CA0C2}">
      <dgm:prSet/>
      <dgm:spPr/>
      <dgm:t>
        <a:bodyPr/>
        <a:lstStyle/>
        <a:p>
          <a:endParaRPr lang="es-ES"/>
        </a:p>
      </dgm:t>
    </dgm:pt>
    <dgm:pt modelId="{F9656F9D-D3EF-4313-A6F9-A088ACB50BC7}" type="sibTrans" cxnId="{AA54C9E5-2921-447E-83AD-3033698CA0C2}">
      <dgm:prSet/>
      <dgm:spPr/>
      <dgm:t>
        <a:bodyPr/>
        <a:lstStyle/>
        <a:p>
          <a:endParaRPr lang="es-ES"/>
        </a:p>
      </dgm:t>
    </dgm:pt>
    <dgm:pt modelId="{482C2956-FFEB-4800-BAE5-859C46EF404A}">
      <dgm:prSet phldrT="[Text]"/>
      <dgm:spPr/>
      <dgm:t>
        <a:bodyPr/>
        <a:lstStyle/>
        <a:p>
          <a:r>
            <a:rPr lang="es-ES" dirty="0" smtClean="0"/>
            <a:t>D4</a:t>
          </a:r>
          <a:endParaRPr lang="es-ES" dirty="0"/>
        </a:p>
      </dgm:t>
    </dgm:pt>
    <dgm:pt modelId="{ED850C3A-CD2C-44BC-B08F-87ED2535E263}" type="parTrans" cxnId="{8411C376-D3F3-407E-BB3F-21E2825283EE}">
      <dgm:prSet/>
      <dgm:spPr/>
      <dgm:t>
        <a:bodyPr/>
        <a:lstStyle/>
        <a:p>
          <a:endParaRPr lang="es-ES"/>
        </a:p>
      </dgm:t>
    </dgm:pt>
    <dgm:pt modelId="{7237A07D-EA65-47F6-BD0B-BD0E1B278929}" type="sibTrans" cxnId="{8411C376-D3F3-407E-BB3F-21E2825283EE}">
      <dgm:prSet/>
      <dgm:spPr/>
      <dgm:t>
        <a:bodyPr/>
        <a:lstStyle/>
        <a:p>
          <a:endParaRPr lang="es-ES"/>
        </a:p>
      </dgm:t>
    </dgm:pt>
    <dgm:pt modelId="{5C22CBA0-9BD5-4793-A0CC-2A7EC9047781}">
      <dgm:prSet phldrT="[Text]"/>
      <dgm:spPr/>
      <dgm:t>
        <a:bodyPr/>
        <a:lstStyle/>
        <a:p>
          <a:r>
            <a:rPr lang="es-ES" dirty="0" smtClean="0"/>
            <a:t>D5</a:t>
          </a:r>
          <a:endParaRPr lang="es-ES" dirty="0"/>
        </a:p>
      </dgm:t>
    </dgm:pt>
    <dgm:pt modelId="{E0E10F0A-54AC-49F6-9C47-CF6AD4040753}" type="parTrans" cxnId="{D865E925-ADA5-4C96-8F05-EAC76C5B8074}">
      <dgm:prSet/>
      <dgm:spPr/>
      <dgm:t>
        <a:bodyPr/>
        <a:lstStyle/>
        <a:p>
          <a:endParaRPr lang="es-ES"/>
        </a:p>
      </dgm:t>
    </dgm:pt>
    <dgm:pt modelId="{1B8072CB-9DE4-49A1-8901-ABA18396FCC5}" type="sibTrans" cxnId="{D865E925-ADA5-4C96-8F05-EAC76C5B8074}">
      <dgm:prSet/>
      <dgm:spPr/>
      <dgm:t>
        <a:bodyPr/>
        <a:lstStyle/>
        <a:p>
          <a:endParaRPr lang="es-ES"/>
        </a:p>
      </dgm:t>
    </dgm:pt>
    <dgm:pt modelId="{55381E6F-C5BD-4DDE-8CEC-93DE5CBC9FE8}" type="pres">
      <dgm:prSet presAssocID="{955D4E05-BE3C-4E48-BAB2-5C9350131E88}" presName="hierChild1" presStyleCnt="0">
        <dgm:presLayoutVars>
          <dgm:orgChart val="1"/>
          <dgm:chPref val="1"/>
          <dgm:dir/>
          <dgm:animOne val="branch"/>
          <dgm:animLvl val="lvl"/>
          <dgm:resizeHandles/>
        </dgm:presLayoutVars>
      </dgm:prSet>
      <dgm:spPr/>
      <dgm:t>
        <a:bodyPr/>
        <a:lstStyle/>
        <a:p>
          <a:endParaRPr lang="es-ES"/>
        </a:p>
      </dgm:t>
    </dgm:pt>
    <dgm:pt modelId="{E2A40CD2-2932-442C-97FE-100DF132CC3F}" type="pres">
      <dgm:prSet presAssocID="{D5CF90F8-DD05-423A-9BEB-8DD39191E940}" presName="hierRoot1" presStyleCnt="0">
        <dgm:presLayoutVars>
          <dgm:hierBranch val="init"/>
        </dgm:presLayoutVars>
      </dgm:prSet>
      <dgm:spPr/>
    </dgm:pt>
    <dgm:pt modelId="{CC587BF1-410A-4CD9-9563-EAB3419B5134}" type="pres">
      <dgm:prSet presAssocID="{D5CF90F8-DD05-423A-9BEB-8DD39191E940}" presName="rootComposite1" presStyleCnt="0"/>
      <dgm:spPr/>
    </dgm:pt>
    <dgm:pt modelId="{10B2521B-EF09-48FE-9684-4DC02FB90763}" type="pres">
      <dgm:prSet presAssocID="{D5CF90F8-DD05-423A-9BEB-8DD39191E940}" presName="rootText1" presStyleLbl="node0" presStyleIdx="0" presStyleCnt="1" custLinFactY="-29220" custLinFactNeighborX="-6458" custLinFactNeighborY="-100000">
        <dgm:presLayoutVars>
          <dgm:chPref val="3"/>
        </dgm:presLayoutVars>
      </dgm:prSet>
      <dgm:spPr/>
      <dgm:t>
        <a:bodyPr/>
        <a:lstStyle/>
        <a:p>
          <a:endParaRPr lang="es-ES"/>
        </a:p>
      </dgm:t>
    </dgm:pt>
    <dgm:pt modelId="{0F964ADA-5E7C-42CC-9D08-6DB2ADB4D307}" type="pres">
      <dgm:prSet presAssocID="{D5CF90F8-DD05-423A-9BEB-8DD39191E940}" presName="rootConnector1" presStyleLbl="node1" presStyleIdx="0" presStyleCnt="0"/>
      <dgm:spPr/>
      <dgm:t>
        <a:bodyPr/>
        <a:lstStyle/>
        <a:p>
          <a:endParaRPr lang="es-ES"/>
        </a:p>
      </dgm:t>
    </dgm:pt>
    <dgm:pt modelId="{88BF4FFE-E550-4684-BFA0-F6B1547B9059}" type="pres">
      <dgm:prSet presAssocID="{D5CF90F8-DD05-423A-9BEB-8DD39191E940}" presName="hierChild2" presStyleCnt="0"/>
      <dgm:spPr/>
    </dgm:pt>
    <dgm:pt modelId="{5B293CB5-922F-456B-B083-D93C2CECF383}" type="pres">
      <dgm:prSet presAssocID="{2C434BC0-ED44-4487-9EDC-6EF1A318149B}" presName="Name37" presStyleLbl="parChTrans1D2" presStyleIdx="0" presStyleCnt="4"/>
      <dgm:spPr/>
      <dgm:t>
        <a:bodyPr/>
        <a:lstStyle/>
        <a:p>
          <a:endParaRPr lang="es-ES"/>
        </a:p>
      </dgm:t>
    </dgm:pt>
    <dgm:pt modelId="{62DBCC71-A280-4EB6-A051-6CF7CA1E02F0}" type="pres">
      <dgm:prSet presAssocID="{10D30507-27A4-47AE-8FF7-71994EC9DDCF}" presName="hierRoot2" presStyleCnt="0">
        <dgm:presLayoutVars>
          <dgm:hierBranch val="init"/>
        </dgm:presLayoutVars>
      </dgm:prSet>
      <dgm:spPr/>
    </dgm:pt>
    <dgm:pt modelId="{2669133D-F3C0-44BA-9058-E9CD75982E8A}" type="pres">
      <dgm:prSet presAssocID="{10D30507-27A4-47AE-8FF7-71994EC9DDCF}" presName="rootComposite" presStyleCnt="0"/>
      <dgm:spPr/>
    </dgm:pt>
    <dgm:pt modelId="{A6516453-5064-41EE-B326-A4378CB677AB}" type="pres">
      <dgm:prSet presAssocID="{10D30507-27A4-47AE-8FF7-71994EC9DDCF}" presName="rootText" presStyleLbl="node2" presStyleIdx="0" presStyleCnt="4" custLinFactNeighborX="8673" custLinFactNeighborY="-43283">
        <dgm:presLayoutVars>
          <dgm:chPref val="3"/>
        </dgm:presLayoutVars>
      </dgm:prSet>
      <dgm:spPr/>
      <dgm:t>
        <a:bodyPr/>
        <a:lstStyle/>
        <a:p>
          <a:endParaRPr lang="es-ES"/>
        </a:p>
      </dgm:t>
    </dgm:pt>
    <dgm:pt modelId="{8F92B278-012F-426F-983A-D84BB3218473}" type="pres">
      <dgm:prSet presAssocID="{10D30507-27A4-47AE-8FF7-71994EC9DDCF}" presName="rootConnector" presStyleLbl="node2" presStyleIdx="0" presStyleCnt="4"/>
      <dgm:spPr/>
      <dgm:t>
        <a:bodyPr/>
        <a:lstStyle/>
        <a:p>
          <a:endParaRPr lang="es-ES"/>
        </a:p>
      </dgm:t>
    </dgm:pt>
    <dgm:pt modelId="{04626C28-E147-4F91-9803-1642EFA27ED9}" type="pres">
      <dgm:prSet presAssocID="{10D30507-27A4-47AE-8FF7-71994EC9DDCF}" presName="hierChild4" presStyleCnt="0"/>
      <dgm:spPr/>
    </dgm:pt>
    <dgm:pt modelId="{6F76B82D-6288-4840-AE6C-054B906664AC}" type="pres">
      <dgm:prSet presAssocID="{10D30507-27A4-47AE-8FF7-71994EC9DDCF}" presName="hierChild5" presStyleCnt="0"/>
      <dgm:spPr/>
    </dgm:pt>
    <dgm:pt modelId="{E4CF4B0B-2870-434E-ABA8-BFF095709544}" type="pres">
      <dgm:prSet presAssocID="{59C10886-D2C1-4393-BEC8-621C6554672B}" presName="Name37" presStyleLbl="parChTrans1D2" presStyleIdx="1" presStyleCnt="4"/>
      <dgm:spPr/>
      <dgm:t>
        <a:bodyPr/>
        <a:lstStyle/>
        <a:p>
          <a:endParaRPr lang="es-ES"/>
        </a:p>
      </dgm:t>
    </dgm:pt>
    <dgm:pt modelId="{19F91FDD-B2B5-4CA2-8F62-CABA3E36C14A}" type="pres">
      <dgm:prSet presAssocID="{DC5D72C8-1219-4B32-9510-A7CA1A2407F0}" presName="hierRoot2" presStyleCnt="0">
        <dgm:presLayoutVars>
          <dgm:hierBranch val="init"/>
        </dgm:presLayoutVars>
      </dgm:prSet>
      <dgm:spPr/>
    </dgm:pt>
    <dgm:pt modelId="{128F1A2F-EF68-4A1D-A894-76C8B4C33770}" type="pres">
      <dgm:prSet presAssocID="{DC5D72C8-1219-4B32-9510-A7CA1A2407F0}" presName="rootComposite" presStyleCnt="0"/>
      <dgm:spPr/>
    </dgm:pt>
    <dgm:pt modelId="{0CEAC9CC-1F33-4607-8E8F-651D489F09A9}" type="pres">
      <dgm:prSet presAssocID="{DC5D72C8-1219-4B32-9510-A7CA1A2407F0}" presName="rootText" presStyleLbl="node2" presStyleIdx="1" presStyleCnt="4" custLinFactNeighborX="-9826" custLinFactNeighborY="1283">
        <dgm:presLayoutVars>
          <dgm:chPref val="3"/>
        </dgm:presLayoutVars>
      </dgm:prSet>
      <dgm:spPr/>
      <dgm:t>
        <a:bodyPr/>
        <a:lstStyle/>
        <a:p>
          <a:endParaRPr lang="es-ES"/>
        </a:p>
      </dgm:t>
    </dgm:pt>
    <dgm:pt modelId="{AFA0630E-2FA0-439D-BC35-400CC400EBF3}" type="pres">
      <dgm:prSet presAssocID="{DC5D72C8-1219-4B32-9510-A7CA1A2407F0}" presName="rootConnector" presStyleLbl="node2" presStyleIdx="1" presStyleCnt="4"/>
      <dgm:spPr/>
      <dgm:t>
        <a:bodyPr/>
        <a:lstStyle/>
        <a:p>
          <a:endParaRPr lang="es-ES"/>
        </a:p>
      </dgm:t>
    </dgm:pt>
    <dgm:pt modelId="{41D63EC6-2169-433C-95AD-BA2CE915B05D}" type="pres">
      <dgm:prSet presAssocID="{DC5D72C8-1219-4B32-9510-A7CA1A2407F0}" presName="hierChild4" presStyleCnt="0"/>
      <dgm:spPr/>
    </dgm:pt>
    <dgm:pt modelId="{085F6E38-E11B-4075-A5E2-36AC62E82610}" type="pres">
      <dgm:prSet presAssocID="{DC5D72C8-1219-4B32-9510-A7CA1A2407F0}" presName="hierChild5" presStyleCnt="0"/>
      <dgm:spPr/>
    </dgm:pt>
    <dgm:pt modelId="{55809EA2-438C-4ED1-988D-1EFD6DD1A961}" type="pres">
      <dgm:prSet presAssocID="{ED850C3A-CD2C-44BC-B08F-87ED2535E263}" presName="Name37" presStyleLbl="parChTrans1D2" presStyleIdx="2" presStyleCnt="4"/>
      <dgm:spPr/>
      <dgm:t>
        <a:bodyPr/>
        <a:lstStyle/>
        <a:p>
          <a:endParaRPr lang="es-ES"/>
        </a:p>
      </dgm:t>
    </dgm:pt>
    <dgm:pt modelId="{6A73E549-A24E-4F37-A5C7-BBAAA6E2D1F7}" type="pres">
      <dgm:prSet presAssocID="{482C2956-FFEB-4800-BAE5-859C46EF404A}" presName="hierRoot2" presStyleCnt="0">
        <dgm:presLayoutVars>
          <dgm:hierBranch val="init"/>
        </dgm:presLayoutVars>
      </dgm:prSet>
      <dgm:spPr/>
    </dgm:pt>
    <dgm:pt modelId="{E2B77E78-6330-47BC-82F2-D647EA539FE9}" type="pres">
      <dgm:prSet presAssocID="{482C2956-FFEB-4800-BAE5-859C46EF404A}" presName="rootComposite" presStyleCnt="0"/>
      <dgm:spPr/>
    </dgm:pt>
    <dgm:pt modelId="{C98D0EB1-10E7-4BA4-AE21-BF73E5CEBABB}" type="pres">
      <dgm:prSet presAssocID="{482C2956-FFEB-4800-BAE5-859C46EF404A}" presName="rootText" presStyleLbl="node2" presStyleIdx="2" presStyleCnt="4" custLinFactNeighborX="-10500" custLinFactNeighborY="1283">
        <dgm:presLayoutVars>
          <dgm:chPref val="3"/>
        </dgm:presLayoutVars>
      </dgm:prSet>
      <dgm:spPr/>
      <dgm:t>
        <a:bodyPr/>
        <a:lstStyle/>
        <a:p>
          <a:endParaRPr lang="es-ES"/>
        </a:p>
      </dgm:t>
    </dgm:pt>
    <dgm:pt modelId="{E9B9B406-EBE2-4816-AB51-DF86A0DB2F79}" type="pres">
      <dgm:prSet presAssocID="{482C2956-FFEB-4800-BAE5-859C46EF404A}" presName="rootConnector" presStyleLbl="node2" presStyleIdx="2" presStyleCnt="4"/>
      <dgm:spPr/>
      <dgm:t>
        <a:bodyPr/>
        <a:lstStyle/>
        <a:p>
          <a:endParaRPr lang="es-ES"/>
        </a:p>
      </dgm:t>
    </dgm:pt>
    <dgm:pt modelId="{82247EB8-D016-4EC3-9E5B-80B918B8AE1F}" type="pres">
      <dgm:prSet presAssocID="{482C2956-FFEB-4800-BAE5-859C46EF404A}" presName="hierChild4" presStyleCnt="0"/>
      <dgm:spPr/>
    </dgm:pt>
    <dgm:pt modelId="{9D33FD4F-EC8F-4F1E-84F7-2B0357C38328}" type="pres">
      <dgm:prSet presAssocID="{482C2956-FFEB-4800-BAE5-859C46EF404A}" presName="hierChild5" presStyleCnt="0"/>
      <dgm:spPr/>
    </dgm:pt>
    <dgm:pt modelId="{54B93889-A10F-45C3-B7FB-6405EF652CD6}" type="pres">
      <dgm:prSet presAssocID="{E0E10F0A-54AC-49F6-9C47-CF6AD4040753}" presName="Name37" presStyleLbl="parChTrans1D2" presStyleIdx="3" presStyleCnt="4"/>
      <dgm:spPr/>
      <dgm:t>
        <a:bodyPr/>
        <a:lstStyle/>
        <a:p>
          <a:endParaRPr lang="es-ES"/>
        </a:p>
      </dgm:t>
    </dgm:pt>
    <dgm:pt modelId="{ED993E7E-624D-470F-9696-C2BB6577D2EC}" type="pres">
      <dgm:prSet presAssocID="{5C22CBA0-9BD5-4793-A0CC-2A7EC9047781}" presName="hierRoot2" presStyleCnt="0">
        <dgm:presLayoutVars>
          <dgm:hierBranch val="init"/>
        </dgm:presLayoutVars>
      </dgm:prSet>
      <dgm:spPr/>
    </dgm:pt>
    <dgm:pt modelId="{11CAA48B-4F44-4F0F-AF7A-1ABAF7A44B2A}" type="pres">
      <dgm:prSet presAssocID="{5C22CBA0-9BD5-4793-A0CC-2A7EC9047781}" presName="rootComposite" presStyleCnt="0"/>
      <dgm:spPr/>
    </dgm:pt>
    <dgm:pt modelId="{54ABA664-5692-41E2-9EDF-0F485A70BA32}" type="pres">
      <dgm:prSet presAssocID="{5C22CBA0-9BD5-4793-A0CC-2A7EC9047781}" presName="rootText" presStyleLbl="node2" presStyleIdx="3" presStyleCnt="4" custLinFactNeighborX="-11174" custLinFactNeighborY="-69525">
        <dgm:presLayoutVars>
          <dgm:chPref val="3"/>
        </dgm:presLayoutVars>
      </dgm:prSet>
      <dgm:spPr/>
      <dgm:t>
        <a:bodyPr/>
        <a:lstStyle/>
        <a:p>
          <a:endParaRPr lang="es-ES"/>
        </a:p>
      </dgm:t>
    </dgm:pt>
    <dgm:pt modelId="{89E2E9EA-B88E-4141-8D97-73956BA90855}" type="pres">
      <dgm:prSet presAssocID="{5C22CBA0-9BD5-4793-A0CC-2A7EC9047781}" presName="rootConnector" presStyleLbl="node2" presStyleIdx="3" presStyleCnt="4"/>
      <dgm:spPr/>
      <dgm:t>
        <a:bodyPr/>
        <a:lstStyle/>
        <a:p>
          <a:endParaRPr lang="es-ES"/>
        </a:p>
      </dgm:t>
    </dgm:pt>
    <dgm:pt modelId="{42DD7C5D-1C57-470D-8D62-78BF6FBFDB45}" type="pres">
      <dgm:prSet presAssocID="{5C22CBA0-9BD5-4793-A0CC-2A7EC9047781}" presName="hierChild4" presStyleCnt="0"/>
      <dgm:spPr/>
    </dgm:pt>
    <dgm:pt modelId="{CC22F4B3-8716-4DEF-94CB-1F8223BFEE0F}" type="pres">
      <dgm:prSet presAssocID="{5C22CBA0-9BD5-4793-A0CC-2A7EC9047781}" presName="hierChild5" presStyleCnt="0"/>
      <dgm:spPr/>
    </dgm:pt>
    <dgm:pt modelId="{4C14EFB2-EC56-4DF0-A579-DEFD6700ABAD}" type="pres">
      <dgm:prSet presAssocID="{D5CF90F8-DD05-423A-9BEB-8DD39191E940}" presName="hierChild3" presStyleCnt="0"/>
      <dgm:spPr/>
    </dgm:pt>
  </dgm:ptLst>
  <dgm:cxnLst>
    <dgm:cxn modelId="{536333C2-A73A-4B62-BA25-4A97B59E3450}" type="presOf" srcId="{955D4E05-BE3C-4E48-BAB2-5C9350131E88}" destId="{55381E6F-C5BD-4DDE-8CEC-93DE5CBC9FE8}" srcOrd="0" destOrd="0" presId="urn:microsoft.com/office/officeart/2005/8/layout/orgChart1"/>
    <dgm:cxn modelId="{D59CA36D-E4F1-4CF0-A49E-FCA3414AA23E}" type="presOf" srcId="{10D30507-27A4-47AE-8FF7-71994EC9DDCF}" destId="{8F92B278-012F-426F-983A-D84BB3218473}" srcOrd="1" destOrd="0" presId="urn:microsoft.com/office/officeart/2005/8/layout/orgChart1"/>
    <dgm:cxn modelId="{28CD7022-A8F2-42EE-B40B-27F72682D09D}" type="presOf" srcId="{D5CF90F8-DD05-423A-9BEB-8DD39191E940}" destId="{0F964ADA-5E7C-42CC-9D08-6DB2ADB4D307}" srcOrd="1" destOrd="0" presId="urn:microsoft.com/office/officeart/2005/8/layout/orgChart1"/>
    <dgm:cxn modelId="{FE104948-74B9-4330-93E3-9A96A4611ED1}" type="presOf" srcId="{2C434BC0-ED44-4487-9EDC-6EF1A318149B}" destId="{5B293CB5-922F-456B-B083-D93C2CECF383}" srcOrd="0" destOrd="0" presId="urn:microsoft.com/office/officeart/2005/8/layout/orgChart1"/>
    <dgm:cxn modelId="{1EE601A2-6D1A-4D67-9541-00DF6E7165DC}" type="presOf" srcId="{D5CF90F8-DD05-423A-9BEB-8DD39191E940}" destId="{10B2521B-EF09-48FE-9684-4DC02FB90763}" srcOrd="0" destOrd="0" presId="urn:microsoft.com/office/officeart/2005/8/layout/orgChart1"/>
    <dgm:cxn modelId="{0A1EB34A-4213-4603-B8D1-C29EAA2D1975}" type="presOf" srcId="{5C22CBA0-9BD5-4793-A0CC-2A7EC9047781}" destId="{54ABA664-5692-41E2-9EDF-0F485A70BA32}" srcOrd="0" destOrd="0" presId="urn:microsoft.com/office/officeart/2005/8/layout/orgChart1"/>
    <dgm:cxn modelId="{AA54C9E5-2921-447E-83AD-3033698CA0C2}" srcId="{D5CF90F8-DD05-423A-9BEB-8DD39191E940}" destId="{DC5D72C8-1219-4B32-9510-A7CA1A2407F0}" srcOrd="1" destOrd="0" parTransId="{59C10886-D2C1-4393-BEC8-621C6554672B}" sibTransId="{F9656F9D-D3EF-4313-A6F9-A088ACB50BC7}"/>
    <dgm:cxn modelId="{7C9C6A14-F110-4C16-A288-276260E020E4}" type="presOf" srcId="{DC5D72C8-1219-4B32-9510-A7CA1A2407F0}" destId="{0CEAC9CC-1F33-4607-8E8F-651D489F09A9}" srcOrd="0" destOrd="0" presId="urn:microsoft.com/office/officeart/2005/8/layout/orgChart1"/>
    <dgm:cxn modelId="{A0AC95E9-893E-444B-9B0C-DEFC9415CF44}" type="presOf" srcId="{59C10886-D2C1-4393-BEC8-621C6554672B}" destId="{E4CF4B0B-2870-434E-ABA8-BFF095709544}" srcOrd="0" destOrd="0" presId="urn:microsoft.com/office/officeart/2005/8/layout/orgChart1"/>
    <dgm:cxn modelId="{DBC8BD98-5927-448E-ACB6-100F81C4A2D1}" type="presOf" srcId="{ED850C3A-CD2C-44BC-B08F-87ED2535E263}" destId="{55809EA2-438C-4ED1-988D-1EFD6DD1A961}" srcOrd="0" destOrd="0" presId="urn:microsoft.com/office/officeart/2005/8/layout/orgChart1"/>
    <dgm:cxn modelId="{D865E925-ADA5-4C96-8F05-EAC76C5B8074}" srcId="{D5CF90F8-DD05-423A-9BEB-8DD39191E940}" destId="{5C22CBA0-9BD5-4793-A0CC-2A7EC9047781}" srcOrd="3" destOrd="0" parTransId="{E0E10F0A-54AC-49F6-9C47-CF6AD4040753}" sibTransId="{1B8072CB-9DE4-49A1-8901-ABA18396FCC5}"/>
    <dgm:cxn modelId="{C017C7FF-3FE0-4371-85BA-05CB91C76474}" type="presOf" srcId="{10D30507-27A4-47AE-8FF7-71994EC9DDCF}" destId="{A6516453-5064-41EE-B326-A4378CB677AB}" srcOrd="0" destOrd="0" presId="urn:microsoft.com/office/officeart/2005/8/layout/orgChart1"/>
    <dgm:cxn modelId="{8411C376-D3F3-407E-BB3F-21E2825283EE}" srcId="{D5CF90F8-DD05-423A-9BEB-8DD39191E940}" destId="{482C2956-FFEB-4800-BAE5-859C46EF404A}" srcOrd="2" destOrd="0" parTransId="{ED850C3A-CD2C-44BC-B08F-87ED2535E263}" sibTransId="{7237A07D-EA65-47F6-BD0B-BD0E1B278929}"/>
    <dgm:cxn modelId="{CFB28EAE-AD63-4562-9E8C-12D29B13B76A}" srcId="{D5CF90F8-DD05-423A-9BEB-8DD39191E940}" destId="{10D30507-27A4-47AE-8FF7-71994EC9DDCF}" srcOrd="0" destOrd="0" parTransId="{2C434BC0-ED44-4487-9EDC-6EF1A318149B}" sibTransId="{31C2F341-A2EF-4569-88B6-62DD99662CF6}"/>
    <dgm:cxn modelId="{BE3F63FF-08E1-477D-8D56-6FC524FCA7E4}" type="presOf" srcId="{5C22CBA0-9BD5-4793-A0CC-2A7EC9047781}" destId="{89E2E9EA-B88E-4141-8D97-73956BA90855}" srcOrd="1" destOrd="0" presId="urn:microsoft.com/office/officeart/2005/8/layout/orgChart1"/>
    <dgm:cxn modelId="{A6F94778-C25E-4F01-A291-878CE867BBC7}" type="presOf" srcId="{E0E10F0A-54AC-49F6-9C47-CF6AD4040753}" destId="{54B93889-A10F-45C3-B7FB-6405EF652CD6}" srcOrd="0" destOrd="0" presId="urn:microsoft.com/office/officeart/2005/8/layout/orgChart1"/>
    <dgm:cxn modelId="{DA0C2ED4-0B35-4F12-81EF-638EB318594F}" type="presOf" srcId="{482C2956-FFEB-4800-BAE5-859C46EF404A}" destId="{C98D0EB1-10E7-4BA4-AE21-BF73E5CEBABB}" srcOrd="0" destOrd="0" presId="urn:microsoft.com/office/officeart/2005/8/layout/orgChart1"/>
    <dgm:cxn modelId="{4D84FEBC-B231-49FD-93DB-BDF72592F7FE}" type="presOf" srcId="{482C2956-FFEB-4800-BAE5-859C46EF404A}" destId="{E9B9B406-EBE2-4816-AB51-DF86A0DB2F79}" srcOrd="1" destOrd="0" presId="urn:microsoft.com/office/officeart/2005/8/layout/orgChart1"/>
    <dgm:cxn modelId="{0958267C-D91F-4C2D-A5B4-7C8A7FE859DA}" type="presOf" srcId="{DC5D72C8-1219-4B32-9510-A7CA1A2407F0}" destId="{AFA0630E-2FA0-439D-BC35-400CC400EBF3}" srcOrd="1" destOrd="0" presId="urn:microsoft.com/office/officeart/2005/8/layout/orgChart1"/>
    <dgm:cxn modelId="{B707228F-5786-45CB-A7A4-6C2D5F518CED}" srcId="{955D4E05-BE3C-4E48-BAB2-5C9350131E88}" destId="{D5CF90F8-DD05-423A-9BEB-8DD39191E940}" srcOrd="0" destOrd="0" parTransId="{F8DFF504-A98A-4ABB-809C-C1E8D7E1A4C8}" sibTransId="{2ABBC87B-0950-4D9E-8656-0850E9D0944F}"/>
    <dgm:cxn modelId="{7A403CCE-D8D9-4211-A535-6906166078AB}" type="presParOf" srcId="{55381E6F-C5BD-4DDE-8CEC-93DE5CBC9FE8}" destId="{E2A40CD2-2932-442C-97FE-100DF132CC3F}" srcOrd="0" destOrd="0" presId="urn:microsoft.com/office/officeart/2005/8/layout/orgChart1"/>
    <dgm:cxn modelId="{CFFDF503-0CAC-4E52-8A68-39825DE2B123}" type="presParOf" srcId="{E2A40CD2-2932-442C-97FE-100DF132CC3F}" destId="{CC587BF1-410A-4CD9-9563-EAB3419B5134}" srcOrd="0" destOrd="0" presId="urn:microsoft.com/office/officeart/2005/8/layout/orgChart1"/>
    <dgm:cxn modelId="{2C5BBBE4-BD5D-4994-B7AD-4F367A4597E8}" type="presParOf" srcId="{CC587BF1-410A-4CD9-9563-EAB3419B5134}" destId="{10B2521B-EF09-48FE-9684-4DC02FB90763}" srcOrd="0" destOrd="0" presId="urn:microsoft.com/office/officeart/2005/8/layout/orgChart1"/>
    <dgm:cxn modelId="{45883C1F-8C9B-40BC-8D73-0967E2C4C409}" type="presParOf" srcId="{CC587BF1-410A-4CD9-9563-EAB3419B5134}" destId="{0F964ADA-5E7C-42CC-9D08-6DB2ADB4D307}" srcOrd="1" destOrd="0" presId="urn:microsoft.com/office/officeart/2005/8/layout/orgChart1"/>
    <dgm:cxn modelId="{8B7DA96F-58FB-4DF1-968C-74EE53E971D1}" type="presParOf" srcId="{E2A40CD2-2932-442C-97FE-100DF132CC3F}" destId="{88BF4FFE-E550-4684-BFA0-F6B1547B9059}" srcOrd="1" destOrd="0" presId="urn:microsoft.com/office/officeart/2005/8/layout/orgChart1"/>
    <dgm:cxn modelId="{65F6445A-55EA-4CC7-B7AE-854FC7F2F9A4}" type="presParOf" srcId="{88BF4FFE-E550-4684-BFA0-F6B1547B9059}" destId="{5B293CB5-922F-456B-B083-D93C2CECF383}" srcOrd="0" destOrd="0" presId="urn:microsoft.com/office/officeart/2005/8/layout/orgChart1"/>
    <dgm:cxn modelId="{2E249F84-8849-4CAA-854D-73BC8E372B75}" type="presParOf" srcId="{88BF4FFE-E550-4684-BFA0-F6B1547B9059}" destId="{62DBCC71-A280-4EB6-A051-6CF7CA1E02F0}" srcOrd="1" destOrd="0" presId="urn:microsoft.com/office/officeart/2005/8/layout/orgChart1"/>
    <dgm:cxn modelId="{2AF2BCF3-151D-4CA2-A40D-00CC0A076CE6}" type="presParOf" srcId="{62DBCC71-A280-4EB6-A051-6CF7CA1E02F0}" destId="{2669133D-F3C0-44BA-9058-E9CD75982E8A}" srcOrd="0" destOrd="0" presId="urn:microsoft.com/office/officeart/2005/8/layout/orgChart1"/>
    <dgm:cxn modelId="{FD3E5773-6FFF-475D-BD3C-B1EAB84847A5}" type="presParOf" srcId="{2669133D-F3C0-44BA-9058-E9CD75982E8A}" destId="{A6516453-5064-41EE-B326-A4378CB677AB}" srcOrd="0" destOrd="0" presId="urn:microsoft.com/office/officeart/2005/8/layout/orgChart1"/>
    <dgm:cxn modelId="{C0EE0955-D09A-4796-B686-F4B67D817D2D}" type="presParOf" srcId="{2669133D-F3C0-44BA-9058-E9CD75982E8A}" destId="{8F92B278-012F-426F-983A-D84BB3218473}" srcOrd="1" destOrd="0" presId="urn:microsoft.com/office/officeart/2005/8/layout/orgChart1"/>
    <dgm:cxn modelId="{1FD8243A-5B14-43AB-8C1D-100D635A4022}" type="presParOf" srcId="{62DBCC71-A280-4EB6-A051-6CF7CA1E02F0}" destId="{04626C28-E147-4F91-9803-1642EFA27ED9}" srcOrd="1" destOrd="0" presId="urn:microsoft.com/office/officeart/2005/8/layout/orgChart1"/>
    <dgm:cxn modelId="{162610A7-94D6-49FE-ADCF-14BAC69CE365}" type="presParOf" srcId="{62DBCC71-A280-4EB6-A051-6CF7CA1E02F0}" destId="{6F76B82D-6288-4840-AE6C-054B906664AC}" srcOrd="2" destOrd="0" presId="urn:microsoft.com/office/officeart/2005/8/layout/orgChart1"/>
    <dgm:cxn modelId="{25E3F4E8-5CA2-45DC-AA68-EF3773EEAB04}" type="presParOf" srcId="{88BF4FFE-E550-4684-BFA0-F6B1547B9059}" destId="{E4CF4B0B-2870-434E-ABA8-BFF095709544}" srcOrd="2" destOrd="0" presId="urn:microsoft.com/office/officeart/2005/8/layout/orgChart1"/>
    <dgm:cxn modelId="{255FEDF5-7170-4111-B638-A4075FD93720}" type="presParOf" srcId="{88BF4FFE-E550-4684-BFA0-F6B1547B9059}" destId="{19F91FDD-B2B5-4CA2-8F62-CABA3E36C14A}" srcOrd="3" destOrd="0" presId="urn:microsoft.com/office/officeart/2005/8/layout/orgChart1"/>
    <dgm:cxn modelId="{366E1DBF-2E88-4B8D-AED3-77ABEA400493}" type="presParOf" srcId="{19F91FDD-B2B5-4CA2-8F62-CABA3E36C14A}" destId="{128F1A2F-EF68-4A1D-A894-76C8B4C33770}" srcOrd="0" destOrd="0" presId="urn:microsoft.com/office/officeart/2005/8/layout/orgChart1"/>
    <dgm:cxn modelId="{D16123A4-DEAE-427B-9E43-FD882F210F68}" type="presParOf" srcId="{128F1A2F-EF68-4A1D-A894-76C8B4C33770}" destId="{0CEAC9CC-1F33-4607-8E8F-651D489F09A9}" srcOrd="0" destOrd="0" presId="urn:microsoft.com/office/officeart/2005/8/layout/orgChart1"/>
    <dgm:cxn modelId="{4CBC6E4E-1ED8-490E-9748-3AED9BA10F91}" type="presParOf" srcId="{128F1A2F-EF68-4A1D-A894-76C8B4C33770}" destId="{AFA0630E-2FA0-439D-BC35-400CC400EBF3}" srcOrd="1" destOrd="0" presId="urn:microsoft.com/office/officeart/2005/8/layout/orgChart1"/>
    <dgm:cxn modelId="{D10F2F4A-0C3D-4401-BEFA-2C39ED532854}" type="presParOf" srcId="{19F91FDD-B2B5-4CA2-8F62-CABA3E36C14A}" destId="{41D63EC6-2169-433C-95AD-BA2CE915B05D}" srcOrd="1" destOrd="0" presId="urn:microsoft.com/office/officeart/2005/8/layout/orgChart1"/>
    <dgm:cxn modelId="{5B025521-3E1D-4B93-87EB-25507C0E0C3A}" type="presParOf" srcId="{19F91FDD-B2B5-4CA2-8F62-CABA3E36C14A}" destId="{085F6E38-E11B-4075-A5E2-36AC62E82610}" srcOrd="2" destOrd="0" presId="urn:microsoft.com/office/officeart/2005/8/layout/orgChart1"/>
    <dgm:cxn modelId="{1A99167C-5689-4305-9605-705B431FB383}" type="presParOf" srcId="{88BF4FFE-E550-4684-BFA0-F6B1547B9059}" destId="{55809EA2-438C-4ED1-988D-1EFD6DD1A961}" srcOrd="4" destOrd="0" presId="urn:microsoft.com/office/officeart/2005/8/layout/orgChart1"/>
    <dgm:cxn modelId="{750103D7-9DF4-451C-AA01-CFE253FD2765}" type="presParOf" srcId="{88BF4FFE-E550-4684-BFA0-F6B1547B9059}" destId="{6A73E549-A24E-4F37-A5C7-BBAAA6E2D1F7}" srcOrd="5" destOrd="0" presId="urn:microsoft.com/office/officeart/2005/8/layout/orgChart1"/>
    <dgm:cxn modelId="{2DD5FEBD-E00F-492F-B884-39A3F266A34E}" type="presParOf" srcId="{6A73E549-A24E-4F37-A5C7-BBAAA6E2D1F7}" destId="{E2B77E78-6330-47BC-82F2-D647EA539FE9}" srcOrd="0" destOrd="0" presId="urn:microsoft.com/office/officeart/2005/8/layout/orgChart1"/>
    <dgm:cxn modelId="{39FFA062-BA25-456B-83E8-9E314CE0D5FD}" type="presParOf" srcId="{E2B77E78-6330-47BC-82F2-D647EA539FE9}" destId="{C98D0EB1-10E7-4BA4-AE21-BF73E5CEBABB}" srcOrd="0" destOrd="0" presId="urn:microsoft.com/office/officeart/2005/8/layout/orgChart1"/>
    <dgm:cxn modelId="{4150D02A-CCE9-4E9C-B48A-811F4A1FF865}" type="presParOf" srcId="{E2B77E78-6330-47BC-82F2-D647EA539FE9}" destId="{E9B9B406-EBE2-4816-AB51-DF86A0DB2F79}" srcOrd="1" destOrd="0" presId="urn:microsoft.com/office/officeart/2005/8/layout/orgChart1"/>
    <dgm:cxn modelId="{B1416208-F515-46D2-AD67-55B5722F7168}" type="presParOf" srcId="{6A73E549-A24E-4F37-A5C7-BBAAA6E2D1F7}" destId="{82247EB8-D016-4EC3-9E5B-80B918B8AE1F}" srcOrd="1" destOrd="0" presId="urn:microsoft.com/office/officeart/2005/8/layout/orgChart1"/>
    <dgm:cxn modelId="{213FF05C-D6E2-424A-A8B5-A07F8AF3707B}" type="presParOf" srcId="{6A73E549-A24E-4F37-A5C7-BBAAA6E2D1F7}" destId="{9D33FD4F-EC8F-4F1E-84F7-2B0357C38328}" srcOrd="2" destOrd="0" presId="urn:microsoft.com/office/officeart/2005/8/layout/orgChart1"/>
    <dgm:cxn modelId="{65284B6A-DCB7-4F17-9666-AC3169EA04CF}" type="presParOf" srcId="{88BF4FFE-E550-4684-BFA0-F6B1547B9059}" destId="{54B93889-A10F-45C3-B7FB-6405EF652CD6}" srcOrd="6" destOrd="0" presId="urn:microsoft.com/office/officeart/2005/8/layout/orgChart1"/>
    <dgm:cxn modelId="{9F782246-9AB4-4FE1-BBC5-54C0A43E03D1}" type="presParOf" srcId="{88BF4FFE-E550-4684-BFA0-F6B1547B9059}" destId="{ED993E7E-624D-470F-9696-C2BB6577D2EC}" srcOrd="7" destOrd="0" presId="urn:microsoft.com/office/officeart/2005/8/layout/orgChart1"/>
    <dgm:cxn modelId="{60C30B4D-C379-4425-8509-D17D0AA958A4}" type="presParOf" srcId="{ED993E7E-624D-470F-9696-C2BB6577D2EC}" destId="{11CAA48B-4F44-4F0F-AF7A-1ABAF7A44B2A}" srcOrd="0" destOrd="0" presId="urn:microsoft.com/office/officeart/2005/8/layout/orgChart1"/>
    <dgm:cxn modelId="{1D3CB893-A87A-4D7E-BBF8-8F9A081337B1}" type="presParOf" srcId="{11CAA48B-4F44-4F0F-AF7A-1ABAF7A44B2A}" destId="{54ABA664-5692-41E2-9EDF-0F485A70BA32}" srcOrd="0" destOrd="0" presId="urn:microsoft.com/office/officeart/2005/8/layout/orgChart1"/>
    <dgm:cxn modelId="{BB955204-9890-4E95-877E-CF814E864952}" type="presParOf" srcId="{11CAA48B-4F44-4F0F-AF7A-1ABAF7A44B2A}" destId="{89E2E9EA-B88E-4141-8D97-73956BA90855}" srcOrd="1" destOrd="0" presId="urn:microsoft.com/office/officeart/2005/8/layout/orgChart1"/>
    <dgm:cxn modelId="{23511194-EE93-4A60-9817-9D850D9D4DD5}" type="presParOf" srcId="{ED993E7E-624D-470F-9696-C2BB6577D2EC}" destId="{42DD7C5D-1C57-470D-8D62-78BF6FBFDB45}" srcOrd="1" destOrd="0" presId="urn:microsoft.com/office/officeart/2005/8/layout/orgChart1"/>
    <dgm:cxn modelId="{F5EAB1D6-C2EE-49B0-B413-848232EA7C46}" type="presParOf" srcId="{ED993E7E-624D-470F-9696-C2BB6577D2EC}" destId="{CC22F4B3-8716-4DEF-94CB-1F8223BFEE0F}" srcOrd="2" destOrd="0" presId="urn:microsoft.com/office/officeart/2005/8/layout/orgChart1"/>
    <dgm:cxn modelId="{E50B905B-BCF5-44C8-A68F-CBA0B2456B54}" type="presParOf" srcId="{E2A40CD2-2932-442C-97FE-100DF132CC3F}" destId="{4C14EFB2-EC56-4DF0-A579-DEFD6700ABAD}" srcOrd="2" destOrd="0" presId="urn:microsoft.com/office/officeart/2005/8/layout/orgChar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D4C7131F-6660-4949-A7AB-346B0818A1C9}" type="doc">
      <dgm:prSet loTypeId="urn:microsoft.com/office/officeart/2005/8/layout/hList6" loCatId="list" qsTypeId="urn:microsoft.com/office/officeart/2005/8/quickstyle/3d2" qsCatId="3D" csTypeId="urn:microsoft.com/office/officeart/2005/8/colors/accent1_3" csCatId="accent1" phldr="1"/>
      <dgm:spPr/>
      <dgm:t>
        <a:bodyPr/>
        <a:lstStyle/>
        <a:p>
          <a:endParaRPr lang="es-ES"/>
        </a:p>
      </dgm:t>
    </dgm:pt>
    <dgm:pt modelId="{AF612DB9-1E40-47F3-9869-E2D50A652810}">
      <dgm:prSet phldrT="[Text]"/>
      <dgm:spPr/>
      <dgm:t>
        <a:bodyPr/>
        <a:lstStyle/>
        <a:p>
          <a:r>
            <a:rPr lang="es-ES" dirty="0" err="1" smtClean="0"/>
            <a:t>User</a:t>
          </a:r>
          <a:endParaRPr lang="es-ES" dirty="0"/>
        </a:p>
      </dgm:t>
    </dgm:pt>
    <dgm:pt modelId="{A636BB98-763A-4586-BD05-0B6E08CF4AD0}" type="parTrans" cxnId="{566EFC0B-C7DE-43A5-923A-0F48AE0206B2}">
      <dgm:prSet/>
      <dgm:spPr/>
      <dgm:t>
        <a:bodyPr/>
        <a:lstStyle/>
        <a:p>
          <a:endParaRPr lang="es-ES"/>
        </a:p>
      </dgm:t>
    </dgm:pt>
    <dgm:pt modelId="{0389A233-562B-422C-B99B-01FF38E93AF1}" type="sibTrans" cxnId="{566EFC0B-C7DE-43A5-923A-0F48AE0206B2}">
      <dgm:prSet/>
      <dgm:spPr/>
      <dgm:t>
        <a:bodyPr/>
        <a:lstStyle/>
        <a:p>
          <a:endParaRPr lang="es-ES"/>
        </a:p>
      </dgm:t>
    </dgm:pt>
    <dgm:pt modelId="{8AE3EAEF-9F18-4513-9FCD-71FCC6A7ACA2}">
      <dgm:prSet phldrT="[Text]"/>
      <dgm:spPr/>
      <dgm:t>
        <a:bodyPr/>
        <a:lstStyle/>
        <a:p>
          <a:r>
            <a:rPr lang="es-ES" dirty="0" err="1" smtClean="0"/>
            <a:t>Dialect</a:t>
          </a:r>
          <a:endParaRPr lang="es-ES" dirty="0"/>
        </a:p>
      </dgm:t>
    </dgm:pt>
    <dgm:pt modelId="{98FCF9EE-DCBD-4008-9532-6E527B691BA4}" type="parTrans" cxnId="{B7F7B37B-8A87-41C4-9CBD-156076DD95A1}">
      <dgm:prSet/>
      <dgm:spPr/>
      <dgm:t>
        <a:bodyPr/>
        <a:lstStyle/>
        <a:p>
          <a:endParaRPr lang="es-ES"/>
        </a:p>
      </dgm:t>
    </dgm:pt>
    <dgm:pt modelId="{B7665478-7AE2-4497-9448-21AE3C690478}" type="sibTrans" cxnId="{B7F7B37B-8A87-41C4-9CBD-156076DD95A1}">
      <dgm:prSet/>
      <dgm:spPr/>
      <dgm:t>
        <a:bodyPr/>
        <a:lstStyle/>
        <a:p>
          <a:endParaRPr lang="es-ES"/>
        </a:p>
      </dgm:t>
    </dgm:pt>
    <dgm:pt modelId="{61915D6D-8F4F-417F-A26A-F06AFC69045A}">
      <dgm:prSet phldrT="[Text]"/>
      <dgm:spPr/>
      <dgm:t>
        <a:bodyPr/>
        <a:lstStyle/>
        <a:p>
          <a:r>
            <a:rPr lang="es-ES" dirty="0" err="1" smtClean="0"/>
            <a:t>Diatopic</a:t>
          </a:r>
          <a:r>
            <a:rPr lang="es-ES" dirty="0" smtClean="0"/>
            <a:t> (</a:t>
          </a:r>
          <a:r>
            <a:rPr lang="es-ES" dirty="0" err="1" smtClean="0"/>
            <a:t>space</a:t>
          </a:r>
          <a:r>
            <a:rPr lang="es-ES" dirty="0" smtClean="0"/>
            <a:t>)</a:t>
          </a:r>
          <a:endParaRPr lang="es-ES" dirty="0"/>
        </a:p>
      </dgm:t>
    </dgm:pt>
    <dgm:pt modelId="{59059D9A-AE3B-49D0-B589-C45F6B3EFED8}" type="parTrans" cxnId="{2B9D71ED-9E75-439B-B3E2-A6587F9B3E95}">
      <dgm:prSet/>
      <dgm:spPr/>
      <dgm:t>
        <a:bodyPr/>
        <a:lstStyle/>
        <a:p>
          <a:endParaRPr lang="es-ES"/>
        </a:p>
      </dgm:t>
    </dgm:pt>
    <dgm:pt modelId="{FD6A55AE-7A49-4301-86BF-C1CE0F0C8A13}" type="sibTrans" cxnId="{2B9D71ED-9E75-439B-B3E2-A6587F9B3E95}">
      <dgm:prSet/>
      <dgm:spPr/>
      <dgm:t>
        <a:bodyPr/>
        <a:lstStyle/>
        <a:p>
          <a:endParaRPr lang="es-ES"/>
        </a:p>
      </dgm:t>
    </dgm:pt>
    <dgm:pt modelId="{3B797DDB-9B02-4B70-AB11-26A11952FA29}">
      <dgm:prSet phldrT="[Text]"/>
      <dgm:spPr/>
      <dgm:t>
        <a:bodyPr/>
        <a:lstStyle/>
        <a:p>
          <a:r>
            <a:rPr lang="es-ES" dirty="0" smtClean="0"/>
            <a:t>Use (</a:t>
          </a:r>
          <a:r>
            <a:rPr lang="es-ES" dirty="0" err="1" smtClean="0"/>
            <a:t>diaphasic</a:t>
          </a:r>
          <a:r>
            <a:rPr lang="es-ES" dirty="0" smtClean="0"/>
            <a:t>)</a:t>
          </a:r>
          <a:endParaRPr lang="es-ES" dirty="0"/>
        </a:p>
      </dgm:t>
    </dgm:pt>
    <dgm:pt modelId="{5A929128-C214-4544-924B-4BEC063D7F99}" type="parTrans" cxnId="{355D2BDA-8990-4AE8-83DF-6EE36E2C4504}">
      <dgm:prSet/>
      <dgm:spPr/>
      <dgm:t>
        <a:bodyPr/>
        <a:lstStyle/>
        <a:p>
          <a:endParaRPr lang="es-ES"/>
        </a:p>
      </dgm:t>
    </dgm:pt>
    <dgm:pt modelId="{A5EC53E8-2C19-493C-82A6-35697028D3BC}" type="sibTrans" cxnId="{355D2BDA-8990-4AE8-83DF-6EE36E2C4504}">
      <dgm:prSet/>
      <dgm:spPr/>
      <dgm:t>
        <a:bodyPr/>
        <a:lstStyle/>
        <a:p>
          <a:endParaRPr lang="es-ES"/>
        </a:p>
      </dgm:t>
    </dgm:pt>
    <dgm:pt modelId="{2BFBAA0B-108E-42E1-A82D-E742B1073538}">
      <dgm:prSet phldrT="[Text]"/>
      <dgm:spPr/>
      <dgm:t>
        <a:bodyPr/>
        <a:lstStyle/>
        <a:p>
          <a:r>
            <a:rPr lang="es-ES" dirty="0" err="1" smtClean="0"/>
            <a:t>Register</a:t>
          </a:r>
          <a:endParaRPr lang="es-ES" dirty="0"/>
        </a:p>
      </dgm:t>
    </dgm:pt>
    <dgm:pt modelId="{87525305-50F2-4DDE-9584-61D6C73F38BE}" type="parTrans" cxnId="{693D24B5-4F33-4E77-A512-F59F6D922229}">
      <dgm:prSet/>
      <dgm:spPr/>
      <dgm:t>
        <a:bodyPr/>
        <a:lstStyle/>
        <a:p>
          <a:endParaRPr lang="es-ES"/>
        </a:p>
      </dgm:t>
    </dgm:pt>
    <dgm:pt modelId="{7E13757E-3B88-4DCF-BB32-2631925E98E9}" type="sibTrans" cxnId="{693D24B5-4F33-4E77-A512-F59F6D922229}">
      <dgm:prSet/>
      <dgm:spPr/>
      <dgm:t>
        <a:bodyPr/>
        <a:lstStyle/>
        <a:p>
          <a:endParaRPr lang="es-ES"/>
        </a:p>
      </dgm:t>
    </dgm:pt>
    <dgm:pt modelId="{43036935-A34A-48F9-9DCB-627B2F9804A4}">
      <dgm:prSet phldrT="[Text]"/>
      <dgm:spPr/>
      <dgm:t>
        <a:bodyPr/>
        <a:lstStyle/>
        <a:p>
          <a:r>
            <a:rPr lang="es-ES" dirty="0" smtClean="0"/>
            <a:t>Temporal (time)</a:t>
          </a:r>
          <a:endParaRPr lang="es-ES" dirty="0"/>
        </a:p>
      </dgm:t>
    </dgm:pt>
    <dgm:pt modelId="{F7055AC8-116F-4E24-B053-982323775001}" type="parTrans" cxnId="{009542C1-D6C7-43F0-BB87-D7A5B3BC947D}">
      <dgm:prSet/>
      <dgm:spPr/>
      <dgm:t>
        <a:bodyPr/>
        <a:lstStyle/>
        <a:p>
          <a:endParaRPr lang="es-ES"/>
        </a:p>
      </dgm:t>
    </dgm:pt>
    <dgm:pt modelId="{F87FBBDF-D7EE-4D1D-AC98-E8AC9F3D47C2}" type="sibTrans" cxnId="{009542C1-D6C7-43F0-BB87-D7A5B3BC947D}">
      <dgm:prSet/>
      <dgm:spPr/>
      <dgm:t>
        <a:bodyPr/>
        <a:lstStyle/>
        <a:p>
          <a:endParaRPr lang="es-ES"/>
        </a:p>
      </dgm:t>
    </dgm:pt>
    <dgm:pt modelId="{575BE49B-0F17-4D3B-A478-655477EADCE4}">
      <dgm:prSet phldrT="[Text]"/>
      <dgm:spPr/>
      <dgm:t>
        <a:bodyPr/>
        <a:lstStyle/>
        <a:p>
          <a:r>
            <a:rPr lang="es-ES" dirty="0" err="1" smtClean="0"/>
            <a:t>Diastratic</a:t>
          </a:r>
          <a:r>
            <a:rPr lang="es-ES" dirty="0" smtClean="0"/>
            <a:t> </a:t>
          </a:r>
          <a:r>
            <a:rPr lang="es-ES" dirty="0" smtClean="0"/>
            <a:t>(social)</a:t>
          </a:r>
          <a:endParaRPr lang="es-ES" dirty="0"/>
        </a:p>
      </dgm:t>
    </dgm:pt>
    <dgm:pt modelId="{27DC4FC7-8B09-4C5B-8F1E-405D10FB475D}" type="parTrans" cxnId="{18769DF6-BF1B-476D-998F-AC3095BDF02F}">
      <dgm:prSet/>
      <dgm:spPr/>
      <dgm:t>
        <a:bodyPr/>
        <a:lstStyle/>
        <a:p>
          <a:endParaRPr lang="es-ES"/>
        </a:p>
      </dgm:t>
    </dgm:pt>
    <dgm:pt modelId="{144C3D67-2089-44BD-8080-54FE7663DD63}" type="sibTrans" cxnId="{18769DF6-BF1B-476D-998F-AC3095BDF02F}">
      <dgm:prSet/>
      <dgm:spPr/>
      <dgm:t>
        <a:bodyPr/>
        <a:lstStyle/>
        <a:p>
          <a:endParaRPr lang="es-ES"/>
        </a:p>
      </dgm:t>
    </dgm:pt>
    <dgm:pt modelId="{787E09CD-CACC-4965-8FD8-00482AD03EB6}">
      <dgm:prSet phldrT="[Text]"/>
      <dgm:spPr/>
      <dgm:t>
        <a:bodyPr/>
        <a:lstStyle/>
        <a:p>
          <a:r>
            <a:rPr lang="es-ES" dirty="0" err="1" smtClean="0"/>
            <a:t>Idiolectal</a:t>
          </a:r>
          <a:r>
            <a:rPr lang="es-ES" dirty="0" smtClean="0"/>
            <a:t> </a:t>
          </a:r>
          <a:r>
            <a:rPr lang="es-ES" dirty="0" smtClean="0"/>
            <a:t>(</a:t>
          </a:r>
          <a:r>
            <a:rPr lang="es-ES" dirty="0" smtClean="0"/>
            <a:t>individual)</a:t>
          </a:r>
          <a:endParaRPr lang="es-ES" dirty="0"/>
        </a:p>
      </dgm:t>
    </dgm:pt>
    <dgm:pt modelId="{296689C3-A6BB-4DF9-B624-71E31C55321C}" type="parTrans" cxnId="{BE5F51EE-B6F9-4DBC-8B43-98FD5A0DE978}">
      <dgm:prSet/>
      <dgm:spPr/>
      <dgm:t>
        <a:bodyPr/>
        <a:lstStyle/>
        <a:p>
          <a:endParaRPr lang="es-ES"/>
        </a:p>
      </dgm:t>
    </dgm:pt>
    <dgm:pt modelId="{121C34E3-6638-4268-A031-5483887C213F}" type="sibTrans" cxnId="{BE5F51EE-B6F9-4DBC-8B43-98FD5A0DE978}">
      <dgm:prSet/>
      <dgm:spPr/>
      <dgm:t>
        <a:bodyPr/>
        <a:lstStyle/>
        <a:p>
          <a:endParaRPr lang="es-ES"/>
        </a:p>
      </dgm:t>
    </dgm:pt>
    <dgm:pt modelId="{E271715A-05A5-4C6E-9FE4-465B796FFA9C}">
      <dgm:prSet phldrT="[Text]"/>
      <dgm:spPr/>
      <dgm:t>
        <a:bodyPr/>
        <a:lstStyle/>
        <a:p>
          <a:r>
            <a:rPr lang="es-ES" dirty="0" err="1" smtClean="0"/>
            <a:t>Field</a:t>
          </a:r>
          <a:endParaRPr lang="es-ES" dirty="0"/>
        </a:p>
      </dgm:t>
    </dgm:pt>
    <dgm:pt modelId="{B02179C0-BAC6-463B-AAC4-7F81F11C904C}" type="parTrans" cxnId="{4837FBE2-7C7B-41AB-9401-058071BC380B}">
      <dgm:prSet/>
      <dgm:spPr/>
      <dgm:t>
        <a:bodyPr/>
        <a:lstStyle/>
        <a:p>
          <a:endParaRPr lang="es-ES"/>
        </a:p>
      </dgm:t>
    </dgm:pt>
    <dgm:pt modelId="{79B1203F-5DD3-4788-A9F9-583A0B447314}" type="sibTrans" cxnId="{4837FBE2-7C7B-41AB-9401-058071BC380B}">
      <dgm:prSet/>
      <dgm:spPr/>
      <dgm:t>
        <a:bodyPr/>
        <a:lstStyle/>
        <a:p>
          <a:endParaRPr lang="es-ES"/>
        </a:p>
      </dgm:t>
    </dgm:pt>
    <dgm:pt modelId="{949FE139-1CC9-4A5F-821A-8B45F709B0AD}">
      <dgm:prSet phldrT="[Text]"/>
      <dgm:spPr/>
      <dgm:t>
        <a:bodyPr/>
        <a:lstStyle/>
        <a:p>
          <a:r>
            <a:rPr lang="es-ES" dirty="0" smtClean="0"/>
            <a:t>Tenor</a:t>
          </a:r>
          <a:endParaRPr lang="es-ES" dirty="0"/>
        </a:p>
      </dgm:t>
    </dgm:pt>
    <dgm:pt modelId="{6BD6C947-CD07-4ABB-8C77-AFF0E41F422A}" type="parTrans" cxnId="{47421527-CA96-458A-A33D-D3916358C11D}">
      <dgm:prSet/>
      <dgm:spPr/>
      <dgm:t>
        <a:bodyPr/>
        <a:lstStyle/>
        <a:p>
          <a:endParaRPr lang="es-ES"/>
        </a:p>
      </dgm:t>
    </dgm:pt>
    <dgm:pt modelId="{204D310D-DB79-4238-912D-49FE74CDD2A0}" type="sibTrans" cxnId="{47421527-CA96-458A-A33D-D3916358C11D}">
      <dgm:prSet/>
      <dgm:spPr/>
      <dgm:t>
        <a:bodyPr/>
        <a:lstStyle/>
        <a:p>
          <a:endParaRPr lang="es-ES"/>
        </a:p>
      </dgm:t>
    </dgm:pt>
    <dgm:pt modelId="{8C424730-F2F3-492F-9C08-DD6775A787FB}">
      <dgm:prSet phldrT="[Text]"/>
      <dgm:spPr/>
      <dgm:t>
        <a:bodyPr/>
        <a:lstStyle/>
        <a:p>
          <a:r>
            <a:rPr lang="es-ES" dirty="0" err="1" smtClean="0"/>
            <a:t>Modality</a:t>
          </a:r>
          <a:endParaRPr lang="es-ES" dirty="0"/>
        </a:p>
      </dgm:t>
    </dgm:pt>
    <dgm:pt modelId="{8D94E8A2-45BF-4E4F-B4BA-5E82EA9B8B4D}" type="parTrans" cxnId="{593703D2-F242-4ABC-9196-735E54596DDA}">
      <dgm:prSet/>
      <dgm:spPr/>
      <dgm:t>
        <a:bodyPr/>
        <a:lstStyle/>
        <a:p>
          <a:endParaRPr lang="es-ES"/>
        </a:p>
      </dgm:t>
    </dgm:pt>
    <dgm:pt modelId="{AA100AFA-CC82-4CD5-A7B9-25D3A772A0E7}" type="sibTrans" cxnId="{593703D2-F242-4ABC-9196-735E54596DDA}">
      <dgm:prSet/>
      <dgm:spPr/>
      <dgm:t>
        <a:bodyPr/>
        <a:lstStyle/>
        <a:p>
          <a:endParaRPr lang="es-ES"/>
        </a:p>
      </dgm:t>
    </dgm:pt>
    <dgm:pt modelId="{C264CB33-8648-44E9-B9BD-580D912EDEC2}">
      <dgm:prSet phldrT="[Text]"/>
      <dgm:spPr/>
      <dgm:t>
        <a:bodyPr/>
        <a:lstStyle/>
        <a:p>
          <a:endParaRPr lang="es-ES" dirty="0"/>
        </a:p>
      </dgm:t>
    </dgm:pt>
    <dgm:pt modelId="{73103109-1E8F-44B5-A49F-9DA2AF926EF1}" type="parTrans" cxnId="{221F7EBF-3ADE-4A75-97DA-274448902290}">
      <dgm:prSet/>
      <dgm:spPr/>
      <dgm:t>
        <a:bodyPr/>
        <a:lstStyle/>
        <a:p>
          <a:endParaRPr lang="es-ES"/>
        </a:p>
      </dgm:t>
    </dgm:pt>
    <dgm:pt modelId="{931CE015-47B4-4DEE-80F7-DD21C2E8434A}" type="sibTrans" cxnId="{221F7EBF-3ADE-4A75-97DA-274448902290}">
      <dgm:prSet/>
      <dgm:spPr/>
      <dgm:t>
        <a:bodyPr/>
        <a:lstStyle/>
        <a:p>
          <a:endParaRPr lang="es-ES"/>
        </a:p>
      </dgm:t>
    </dgm:pt>
    <dgm:pt modelId="{2B2E8892-ED39-413D-BBAC-2ECEB895F8B9}" type="pres">
      <dgm:prSet presAssocID="{D4C7131F-6660-4949-A7AB-346B0818A1C9}" presName="Name0" presStyleCnt="0">
        <dgm:presLayoutVars>
          <dgm:dir/>
          <dgm:resizeHandles val="exact"/>
        </dgm:presLayoutVars>
      </dgm:prSet>
      <dgm:spPr/>
      <dgm:t>
        <a:bodyPr/>
        <a:lstStyle/>
        <a:p>
          <a:endParaRPr lang="es-ES"/>
        </a:p>
      </dgm:t>
    </dgm:pt>
    <dgm:pt modelId="{18C11F55-9531-49E8-9233-F90BCD0069D1}" type="pres">
      <dgm:prSet presAssocID="{AF612DB9-1E40-47F3-9869-E2D50A652810}" presName="node" presStyleLbl="node1" presStyleIdx="0" presStyleCnt="2">
        <dgm:presLayoutVars>
          <dgm:bulletEnabled val="1"/>
        </dgm:presLayoutVars>
      </dgm:prSet>
      <dgm:spPr/>
      <dgm:t>
        <a:bodyPr/>
        <a:lstStyle/>
        <a:p>
          <a:endParaRPr lang="es-ES"/>
        </a:p>
      </dgm:t>
    </dgm:pt>
    <dgm:pt modelId="{A762DF20-C0BF-4452-A256-57E88A1FCAEF}" type="pres">
      <dgm:prSet presAssocID="{0389A233-562B-422C-B99B-01FF38E93AF1}" presName="sibTrans" presStyleCnt="0"/>
      <dgm:spPr/>
    </dgm:pt>
    <dgm:pt modelId="{0B3BAC3E-DC29-449A-9C34-22CFDE0AAC80}" type="pres">
      <dgm:prSet presAssocID="{3B797DDB-9B02-4B70-AB11-26A11952FA29}" presName="node" presStyleLbl="node1" presStyleIdx="1" presStyleCnt="2">
        <dgm:presLayoutVars>
          <dgm:bulletEnabled val="1"/>
        </dgm:presLayoutVars>
      </dgm:prSet>
      <dgm:spPr/>
      <dgm:t>
        <a:bodyPr/>
        <a:lstStyle/>
        <a:p>
          <a:endParaRPr lang="es-ES"/>
        </a:p>
      </dgm:t>
    </dgm:pt>
  </dgm:ptLst>
  <dgm:cxnLst>
    <dgm:cxn modelId="{221F7EBF-3ADE-4A75-97DA-274448902290}" srcId="{8AE3EAEF-9F18-4513-9FCD-71FCC6A7ACA2}" destId="{C264CB33-8648-44E9-B9BD-580D912EDEC2}" srcOrd="4" destOrd="0" parTransId="{73103109-1E8F-44B5-A49F-9DA2AF926EF1}" sibTransId="{931CE015-47B4-4DEE-80F7-DD21C2E8434A}"/>
    <dgm:cxn modelId="{693D24B5-4F33-4E77-A512-F59F6D922229}" srcId="{3B797DDB-9B02-4B70-AB11-26A11952FA29}" destId="{2BFBAA0B-108E-42E1-A82D-E742B1073538}" srcOrd="0" destOrd="0" parTransId="{87525305-50F2-4DDE-9584-61D6C73F38BE}" sibTransId="{7E13757E-3B88-4DCF-BB32-2631925E98E9}"/>
    <dgm:cxn modelId="{566EFC0B-C7DE-43A5-923A-0F48AE0206B2}" srcId="{D4C7131F-6660-4949-A7AB-346B0818A1C9}" destId="{AF612DB9-1E40-47F3-9869-E2D50A652810}" srcOrd="0" destOrd="0" parTransId="{A636BB98-763A-4586-BD05-0B6E08CF4AD0}" sibTransId="{0389A233-562B-422C-B99B-01FF38E93AF1}"/>
    <dgm:cxn modelId="{BE5F51EE-B6F9-4DBC-8B43-98FD5A0DE978}" srcId="{8AE3EAEF-9F18-4513-9FCD-71FCC6A7ACA2}" destId="{787E09CD-CACC-4965-8FD8-00482AD03EB6}" srcOrd="3" destOrd="0" parTransId="{296689C3-A6BB-4DF9-B624-71E31C55321C}" sibTransId="{121C34E3-6638-4268-A031-5483887C213F}"/>
    <dgm:cxn modelId="{52AB8830-575E-4927-B5F3-C5A57D3BF933}" type="presOf" srcId="{AF612DB9-1E40-47F3-9869-E2D50A652810}" destId="{18C11F55-9531-49E8-9233-F90BCD0069D1}" srcOrd="0" destOrd="0" presId="urn:microsoft.com/office/officeart/2005/8/layout/hList6"/>
    <dgm:cxn modelId="{5C687130-ABBA-4684-A2F8-DE7ADF446293}" type="presOf" srcId="{E271715A-05A5-4C6E-9FE4-465B796FFA9C}" destId="{0B3BAC3E-DC29-449A-9C34-22CFDE0AAC80}" srcOrd="0" destOrd="2" presId="urn:microsoft.com/office/officeart/2005/8/layout/hList6"/>
    <dgm:cxn modelId="{1F87A935-E42A-4007-BE77-7D9B64021829}" type="presOf" srcId="{61915D6D-8F4F-417F-A26A-F06AFC69045A}" destId="{18C11F55-9531-49E8-9233-F90BCD0069D1}" srcOrd="0" destOrd="2" presId="urn:microsoft.com/office/officeart/2005/8/layout/hList6"/>
    <dgm:cxn modelId="{7F00904F-81C5-4060-BA0C-A0C27D01BD46}" type="presOf" srcId="{2BFBAA0B-108E-42E1-A82D-E742B1073538}" destId="{0B3BAC3E-DC29-449A-9C34-22CFDE0AAC80}" srcOrd="0" destOrd="1" presId="urn:microsoft.com/office/officeart/2005/8/layout/hList6"/>
    <dgm:cxn modelId="{593703D2-F242-4ABC-9196-735E54596DDA}" srcId="{2BFBAA0B-108E-42E1-A82D-E742B1073538}" destId="{8C424730-F2F3-492F-9C08-DD6775A787FB}" srcOrd="2" destOrd="0" parTransId="{8D94E8A2-45BF-4E4F-B4BA-5E82EA9B8B4D}" sibTransId="{AA100AFA-CC82-4CD5-A7B9-25D3A772A0E7}"/>
    <dgm:cxn modelId="{B7F7B37B-8A87-41C4-9CBD-156076DD95A1}" srcId="{AF612DB9-1E40-47F3-9869-E2D50A652810}" destId="{8AE3EAEF-9F18-4513-9FCD-71FCC6A7ACA2}" srcOrd="0" destOrd="0" parTransId="{98FCF9EE-DCBD-4008-9532-6E527B691BA4}" sibTransId="{B7665478-7AE2-4497-9448-21AE3C690478}"/>
    <dgm:cxn modelId="{4E727399-F05C-4C28-9220-BD793B79D356}" type="presOf" srcId="{787E09CD-CACC-4965-8FD8-00482AD03EB6}" destId="{18C11F55-9531-49E8-9233-F90BCD0069D1}" srcOrd="0" destOrd="5" presId="urn:microsoft.com/office/officeart/2005/8/layout/hList6"/>
    <dgm:cxn modelId="{5CB13AA1-9977-4D5F-AD39-4DE544E07376}" type="presOf" srcId="{8C424730-F2F3-492F-9C08-DD6775A787FB}" destId="{0B3BAC3E-DC29-449A-9C34-22CFDE0AAC80}" srcOrd="0" destOrd="4" presId="urn:microsoft.com/office/officeart/2005/8/layout/hList6"/>
    <dgm:cxn modelId="{4837FBE2-7C7B-41AB-9401-058071BC380B}" srcId="{2BFBAA0B-108E-42E1-A82D-E742B1073538}" destId="{E271715A-05A5-4C6E-9FE4-465B796FFA9C}" srcOrd="0" destOrd="0" parTransId="{B02179C0-BAC6-463B-AAC4-7F81F11C904C}" sibTransId="{79B1203F-5DD3-4788-A9F9-583A0B447314}"/>
    <dgm:cxn modelId="{47421527-CA96-458A-A33D-D3916358C11D}" srcId="{2BFBAA0B-108E-42E1-A82D-E742B1073538}" destId="{949FE139-1CC9-4A5F-821A-8B45F709B0AD}" srcOrd="1" destOrd="0" parTransId="{6BD6C947-CD07-4ABB-8C77-AFF0E41F422A}" sibTransId="{204D310D-DB79-4238-912D-49FE74CDD2A0}"/>
    <dgm:cxn modelId="{2B9D71ED-9E75-439B-B3E2-A6587F9B3E95}" srcId="{8AE3EAEF-9F18-4513-9FCD-71FCC6A7ACA2}" destId="{61915D6D-8F4F-417F-A26A-F06AFC69045A}" srcOrd="0" destOrd="0" parTransId="{59059D9A-AE3B-49D0-B589-C45F6B3EFED8}" sibTransId="{FD6A55AE-7A49-4301-86BF-C1CE0F0C8A13}"/>
    <dgm:cxn modelId="{18769DF6-BF1B-476D-998F-AC3095BDF02F}" srcId="{8AE3EAEF-9F18-4513-9FCD-71FCC6A7ACA2}" destId="{575BE49B-0F17-4D3B-A478-655477EADCE4}" srcOrd="2" destOrd="0" parTransId="{27DC4FC7-8B09-4C5B-8F1E-405D10FB475D}" sibTransId="{144C3D67-2089-44BD-8080-54FE7663DD63}"/>
    <dgm:cxn modelId="{009542C1-D6C7-43F0-BB87-D7A5B3BC947D}" srcId="{8AE3EAEF-9F18-4513-9FCD-71FCC6A7ACA2}" destId="{43036935-A34A-48F9-9DCB-627B2F9804A4}" srcOrd="1" destOrd="0" parTransId="{F7055AC8-116F-4E24-B053-982323775001}" sibTransId="{F87FBBDF-D7EE-4D1D-AC98-E8AC9F3D47C2}"/>
    <dgm:cxn modelId="{8EFB3585-748B-4104-9899-B6D217599820}" type="presOf" srcId="{575BE49B-0F17-4D3B-A478-655477EADCE4}" destId="{18C11F55-9531-49E8-9233-F90BCD0069D1}" srcOrd="0" destOrd="4" presId="urn:microsoft.com/office/officeart/2005/8/layout/hList6"/>
    <dgm:cxn modelId="{F57BA26C-FB0B-4580-AB99-C367CEC46EEB}" type="presOf" srcId="{C264CB33-8648-44E9-B9BD-580D912EDEC2}" destId="{18C11F55-9531-49E8-9233-F90BCD0069D1}" srcOrd="0" destOrd="6" presId="urn:microsoft.com/office/officeart/2005/8/layout/hList6"/>
    <dgm:cxn modelId="{AC88A084-7228-4FB9-8F85-848CF8B67D26}" type="presOf" srcId="{949FE139-1CC9-4A5F-821A-8B45F709B0AD}" destId="{0B3BAC3E-DC29-449A-9C34-22CFDE0AAC80}" srcOrd="0" destOrd="3" presId="urn:microsoft.com/office/officeart/2005/8/layout/hList6"/>
    <dgm:cxn modelId="{355D2BDA-8990-4AE8-83DF-6EE36E2C4504}" srcId="{D4C7131F-6660-4949-A7AB-346B0818A1C9}" destId="{3B797DDB-9B02-4B70-AB11-26A11952FA29}" srcOrd="1" destOrd="0" parTransId="{5A929128-C214-4544-924B-4BEC063D7F99}" sibTransId="{A5EC53E8-2C19-493C-82A6-35697028D3BC}"/>
    <dgm:cxn modelId="{72101E11-0FE2-46DB-BB5E-2C7F14B17DE1}" type="presOf" srcId="{8AE3EAEF-9F18-4513-9FCD-71FCC6A7ACA2}" destId="{18C11F55-9531-49E8-9233-F90BCD0069D1}" srcOrd="0" destOrd="1" presId="urn:microsoft.com/office/officeart/2005/8/layout/hList6"/>
    <dgm:cxn modelId="{A1E093B0-2323-4111-99EF-1E04F4B77E9D}" type="presOf" srcId="{3B797DDB-9B02-4B70-AB11-26A11952FA29}" destId="{0B3BAC3E-DC29-449A-9C34-22CFDE0AAC80}" srcOrd="0" destOrd="0" presId="urn:microsoft.com/office/officeart/2005/8/layout/hList6"/>
    <dgm:cxn modelId="{16896B1F-6916-4907-A77D-D258D19999D9}" type="presOf" srcId="{D4C7131F-6660-4949-A7AB-346B0818A1C9}" destId="{2B2E8892-ED39-413D-BBAC-2ECEB895F8B9}" srcOrd="0" destOrd="0" presId="urn:microsoft.com/office/officeart/2005/8/layout/hList6"/>
    <dgm:cxn modelId="{666153F1-0B78-40BA-9FBB-4A5174F0845B}" type="presOf" srcId="{43036935-A34A-48F9-9DCB-627B2F9804A4}" destId="{18C11F55-9531-49E8-9233-F90BCD0069D1}" srcOrd="0" destOrd="3" presId="urn:microsoft.com/office/officeart/2005/8/layout/hList6"/>
    <dgm:cxn modelId="{18AD36EC-FAE4-4F2B-9DD8-F82C1C686F00}" type="presParOf" srcId="{2B2E8892-ED39-413D-BBAC-2ECEB895F8B9}" destId="{18C11F55-9531-49E8-9233-F90BCD0069D1}" srcOrd="0" destOrd="0" presId="urn:microsoft.com/office/officeart/2005/8/layout/hList6"/>
    <dgm:cxn modelId="{DE382B63-80A6-4145-A6FB-FD2F9F2243B4}" type="presParOf" srcId="{2B2E8892-ED39-413D-BBAC-2ECEB895F8B9}" destId="{A762DF20-C0BF-4452-A256-57E88A1FCAEF}" srcOrd="1" destOrd="0" presId="urn:microsoft.com/office/officeart/2005/8/layout/hList6"/>
    <dgm:cxn modelId="{E1C8A8F4-D709-4649-B81E-9841C84358B2}" type="presParOf" srcId="{2B2E8892-ED39-413D-BBAC-2ECEB895F8B9}" destId="{0B3BAC3E-DC29-449A-9C34-22CFDE0AAC80}" srcOrd="2" destOrd="0" presId="urn:microsoft.com/office/officeart/2005/8/layout/hList6"/>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4C82D65E-7C2C-45A9-9CD4-93514F3451B7}" type="doc">
      <dgm:prSet loTypeId="urn:microsoft.com/office/officeart/2005/8/layout/target1" loCatId="relationship" qsTypeId="urn:microsoft.com/office/officeart/2005/8/quickstyle/simple1" qsCatId="simple" csTypeId="urn:microsoft.com/office/officeart/2005/8/colors/colorful5" csCatId="colorful" phldr="1"/>
      <dgm:spPr/>
    </dgm:pt>
    <dgm:pt modelId="{D6E63307-0289-4E5E-9130-E3C12686C3AC}">
      <dgm:prSet phldrT="[Text]"/>
      <dgm:spPr/>
      <dgm:t>
        <a:bodyPr/>
        <a:lstStyle/>
        <a:p>
          <a:r>
            <a:rPr lang="es-ES" dirty="0" err="1" smtClean="0"/>
            <a:t>Educated</a:t>
          </a:r>
          <a:r>
            <a:rPr lang="es-ES" dirty="0" smtClean="0"/>
            <a:t> </a:t>
          </a:r>
          <a:r>
            <a:rPr lang="es-ES" dirty="0" err="1" smtClean="0"/>
            <a:t>Language</a:t>
          </a:r>
          <a:endParaRPr lang="es-ES" dirty="0"/>
        </a:p>
      </dgm:t>
    </dgm:pt>
    <dgm:pt modelId="{2C4BB951-6D33-477F-9D11-E7902CD8A327}" type="parTrans" cxnId="{786E6EF8-2138-4FBF-8248-0050417199F6}">
      <dgm:prSet/>
      <dgm:spPr/>
      <dgm:t>
        <a:bodyPr/>
        <a:lstStyle/>
        <a:p>
          <a:endParaRPr lang="es-ES"/>
        </a:p>
      </dgm:t>
    </dgm:pt>
    <dgm:pt modelId="{70B9EA3D-454F-4206-833B-BB74EB1963E6}" type="sibTrans" cxnId="{786E6EF8-2138-4FBF-8248-0050417199F6}">
      <dgm:prSet/>
      <dgm:spPr/>
      <dgm:t>
        <a:bodyPr/>
        <a:lstStyle/>
        <a:p>
          <a:endParaRPr lang="es-ES"/>
        </a:p>
      </dgm:t>
    </dgm:pt>
    <dgm:pt modelId="{F35E50F0-6BC9-4917-9369-85D6B6B03C4F}">
      <dgm:prSet phldrT="[Text]"/>
      <dgm:spPr/>
      <dgm:t>
        <a:bodyPr/>
        <a:lstStyle/>
        <a:p>
          <a:r>
            <a:rPr lang="es-ES" dirty="0" smtClean="0"/>
            <a:t>Standard</a:t>
          </a:r>
          <a:endParaRPr lang="es-ES" dirty="0"/>
        </a:p>
      </dgm:t>
    </dgm:pt>
    <dgm:pt modelId="{647C7DE3-0C0B-47C0-9120-C5CE97F39B78}" type="parTrans" cxnId="{48516E85-831D-463E-A44E-7C7C074AC398}">
      <dgm:prSet/>
      <dgm:spPr/>
      <dgm:t>
        <a:bodyPr/>
        <a:lstStyle/>
        <a:p>
          <a:endParaRPr lang="es-ES"/>
        </a:p>
      </dgm:t>
    </dgm:pt>
    <dgm:pt modelId="{919FD2B6-5DA3-432E-AB89-E315FDC64818}" type="sibTrans" cxnId="{48516E85-831D-463E-A44E-7C7C074AC398}">
      <dgm:prSet/>
      <dgm:spPr/>
      <dgm:t>
        <a:bodyPr/>
        <a:lstStyle/>
        <a:p>
          <a:endParaRPr lang="es-ES"/>
        </a:p>
      </dgm:t>
    </dgm:pt>
    <dgm:pt modelId="{818C3072-B931-4458-9E4C-904403FFBB57}">
      <dgm:prSet phldrT="[Text]"/>
      <dgm:spPr/>
      <dgm:t>
        <a:bodyPr/>
        <a:lstStyle/>
        <a:p>
          <a:r>
            <a:rPr lang="es-ES" dirty="0" err="1" smtClean="0"/>
            <a:t>Dialect</a:t>
          </a:r>
          <a:endParaRPr lang="es-ES" dirty="0"/>
        </a:p>
      </dgm:t>
    </dgm:pt>
    <dgm:pt modelId="{61572AEF-BEE0-47BA-BE8E-DB6C9975FC9E}" type="parTrans" cxnId="{E0A39C4D-C6CD-4D98-9A8E-0B3D515CABC6}">
      <dgm:prSet/>
      <dgm:spPr/>
      <dgm:t>
        <a:bodyPr/>
        <a:lstStyle/>
        <a:p>
          <a:endParaRPr lang="es-ES"/>
        </a:p>
      </dgm:t>
    </dgm:pt>
    <dgm:pt modelId="{3D7C9B21-8715-44FC-8663-A4DC760E402C}" type="sibTrans" cxnId="{E0A39C4D-C6CD-4D98-9A8E-0B3D515CABC6}">
      <dgm:prSet/>
      <dgm:spPr/>
      <dgm:t>
        <a:bodyPr/>
        <a:lstStyle/>
        <a:p>
          <a:endParaRPr lang="es-ES"/>
        </a:p>
      </dgm:t>
    </dgm:pt>
    <dgm:pt modelId="{A1A97A28-BB67-415F-8D22-65B4991936A1}" type="pres">
      <dgm:prSet presAssocID="{4C82D65E-7C2C-45A9-9CD4-93514F3451B7}" presName="composite" presStyleCnt="0">
        <dgm:presLayoutVars>
          <dgm:chMax val="5"/>
          <dgm:dir/>
          <dgm:resizeHandles val="exact"/>
        </dgm:presLayoutVars>
      </dgm:prSet>
      <dgm:spPr/>
    </dgm:pt>
    <dgm:pt modelId="{DF813126-FF0E-493C-A862-6B874EA8B5A3}" type="pres">
      <dgm:prSet presAssocID="{D6E63307-0289-4E5E-9130-E3C12686C3AC}" presName="circle1" presStyleLbl="lnNode1" presStyleIdx="0" presStyleCnt="3"/>
      <dgm:spPr/>
    </dgm:pt>
    <dgm:pt modelId="{B8351C8B-D7CE-4211-B8DD-7AF211230B94}" type="pres">
      <dgm:prSet presAssocID="{D6E63307-0289-4E5E-9130-E3C12686C3AC}" presName="text1" presStyleLbl="revTx" presStyleIdx="0" presStyleCnt="3">
        <dgm:presLayoutVars>
          <dgm:bulletEnabled val="1"/>
        </dgm:presLayoutVars>
      </dgm:prSet>
      <dgm:spPr/>
      <dgm:t>
        <a:bodyPr/>
        <a:lstStyle/>
        <a:p>
          <a:endParaRPr lang="es-ES"/>
        </a:p>
      </dgm:t>
    </dgm:pt>
    <dgm:pt modelId="{DFB6E833-B976-45CB-AF08-B2435B74C603}" type="pres">
      <dgm:prSet presAssocID="{D6E63307-0289-4E5E-9130-E3C12686C3AC}" presName="line1" presStyleLbl="callout" presStyleIdx="0" presStyleCnt="6"/>
      <dgm:spPr/>
    </dgm:pt>
    <dgm:pt modelId="{9A7F6830-E827-4FA9-9D7C-09943B00413A}" type="pres">
      <dgm:prSet presAssocID="{D6E63307-0289-4E5E-9130-E3C12686C3AC}" presName="d1" presStyleLbl="callout" presStyleIdx="1" presStyleCnt="6"/>
      <dgm:spPr/>
    </dgm:pt>
    <dgm:pt modelId="{903991EA-EBA8-44F1-B998-DD02C8089AE0}" type="pres">
      <dgm:prSet presAssocID="{F35E50F0-6BC9-4917-9369-85D6B6B03C4F}" presName="circle2" presStyleLbl="lnNode1" presStyleIdx="1" presStyleCnt="3"/>
      <dgm:spPr/>
    </dgm:pt>
    <dgm:pt modelId="{DC5BC2F4-DB47-45D8-A404-2722F27D5296}" type="pres">
      <dgm:prSet presAssocID="{F35E50F0-6BC9-4917-9369-85D6B6B03C4F}" presName="text2" presStyleLbl="revTx" presStyleIdx="1" presStyleCnt="3">
        <dgm:presLayoutVars>
          <dgm:bulletEnabled val="1"/>
        </dgm:presLayoutVars>
      </dgm:prSet>
      <dgm:spPr/>
      <dgm:t>
        <a:bodyPr/>
        <a:lstStyle/>
        <a:p>
          <a:endParaRPr lang="es-ES"/>
        </a:p>
      </dgm:t>
    </dgm:pt>
    <dgm:pt modelId="{06E0F544-BBCA-4E14-B8AD-FA610D0D7EC0}" type="pres">
      <dgm:prSet presAssocID="{F35E50F0-6BC9-4917-9369-85D6B6B03C4F}" presName="line2" presStyleLbl="callout" presStyleIdx="2" presStyleCnt="6"/>
      <dgm:spPr/>
    </dgm:pt>
    <dgm:pt modelId="{A71B90E3-C5C2-45E0-813D-20B625BE50DE}" type="pres">
      <dgm:prSet presAssocID="{F35E50F0-6BC9-4917-9369-85D6B6B03C4F}" presName="d2" presStyleLbl="callout" presStyleIdx="3" presStyleCnt="6"/>
      <dgm:spPr/>
    </dgm:pt>
    <dgm:pt modelId="{675657E6-0AB6-48A0-A64B-0D2E0545BC18}" type="pres">
      <dgm:prSet presAssocID="{818C3072-B931-4458-9E4C-904403FFBB57}" presName="circle3" presStyleLbl="lnNode1" presStyleIdx="2" presStyleCnt="3"/>
      <dgm:spPr/>
    </dgm:pt>
    <dgm:pt modelId="{7639865F-8A44-411A-97C9-8127B137A540}" type="pres">
      <dgm:prSet presAssocID="{818C3072-B931-4458-9E4C-904403FFBB57}" presName="text3" presStyleLbl="revTx" presStyleIdx="2" presStyleCnt="3">
        <dgm:presLayoutVars>
          <dgm:bulletEnabled val="1"/>
        </dgm:presLayoutVars>
      </dgm:prSet>
      <dgm:spPr/>
      <dgm:t>
        <a:bodyPr/>
        <a:lstStyle/>
        <a:p>
          <a:endParaRPr lang="es-ES"/>
        </a:p>
      </dgm:t>
    </dgm:pt>
    <dgm:pt modelId="{26B52078-7B88-4F2F-9CF7-4D70E44B2B15}" type="pres">
      <dgm:prSet presAssocID="{818C3072-B931-4458-9E4C-904403FFBB57}" presName="line3" presStyleLbl="callout" presStyleIdx="4" presStyleCnt="6"/>
      <dgm:spPr/>
    </dgm:pt>
    <dgm:pt modelId="{D264550B-798E-4C61-B0A7-0DD6387ECEE2}" type="pres">
      <dgm:prSet presAssocID="{818C3072-B931-4458-9E4C-904403FFBB57}" presName="d3" presStyleLbl="callout" presStyleIdx="5" presStyleCnt="6"/>
      <dgm:spPr/>
    </dgm:pt>
  </dgm:ptLst>
  <dgm:cxnLst>
    <dgm:cxn modelId="{786E6EF8-2138-4FBF-8248-0050417199F6}" srcId="{4C82D65E-7C2C-45A9-9CD4-93514F3451B7}" destId="{D6E63307-0289-4E5E-9130-E3C12686C3AC}" srcOrd="0" destOrd="0" parTransId="{2C4BB951-6D33-477F-9D11-E7902CD8A327}" sibTransId="{70B9EA3D-454F-4206-833B-BB74EB1963E6}"/>
    <dgm:cxn modelId="{5B345191-3F9A-4046-971C-D0C428564E9B}" type="presOf" srcId="{F35E50F0-6BC9-4917-9369-85D6B6B03C4F}" destId="{DC5BC2F4-DB47-45D8-A404-2722F27D5296}" srcOrd="0" destOrd="0" presId="urn:microsoft.com/office/officeart/2005/8/layout/target1"/>
    <dgm:cxn modelId="{48516E85-831D-463E-A44E-7C7C074AC398}" srcId="{4C82D65E-7C2C-45A9-9CD4-93514F3451B7}" destId="{F35E50F0-6BC9-4917-9369-85D6B6B03C4F}" srcOrd="1" destOrd="0" parTransId="{647C7DE3-0C0B-47C0-9120-C5CE97F39B78}" sibTransId="{919FD2B6-5DA3-432E-AB89-E315FDC64818}"/>
    <dgm:cxn modelId="{C9BC8483-DFD3-4801-A448-334E19AB2C44}" type="presOf" srcId="{D6E63307-0289-4E5E-9130-E3C12686C3AC}" destId="{B8351C8B-D7CE-4211-B8DD-7AF211230B94}" srcOrd="0" destOrd="0" presId="urn:microsoft.com/office/officeart/2005/8/layout/target1"/>
    <dgm:cxn modelId="{E0A39C4D-C6CD-4D98-9A8E-0B3D515CABC6}" srcId="{4C82D65E-7C2C-45A9-9CD4-93514F3451B7}" destId="{818C3072-B931-4458-9E4C-904403FFBB57}" srcOrd="2" destOrd="0" parTransId="{61572AEF-BEE0-47BA-BE8E-DB6C9975FC9E}" sibTransId="{3D7C9B21-8715-44FC-8663-A4DC760E402C}"/>
    <dgm:cxn modelId="{2FCF78F9-3B4F-4C45-95E8-DCF5AF61A4B1}" type="presOf" srcId="{4C82D65E-7C2C-45A9-9CD4-93514F3451B7}" destId="{A1A97A28-BB67-415F-8D22-65B4991936A1}" srcOrd="0" destOrd="0" presId="urn:microsoft.com/office/officeart/2005/8/layout/target1"/>
    <dgm:cxn modelId="{3E8BF1EE-3858-499A-B882-A4ABEBC8FC66}" type="presOf" srcId="{818C3072-B931-4458-9E4C-904403FFBB57}" destId="{7639865F-8A44-411A-97C9-8127B137A540}" srcOrd="0" destOrd="0" presId="urn:microsoft.com/office/officeart/2005/8/layout/target1"/>
    <dgm:cxn modelId="{D42D9E29-0101-4F85-8988-00B610BA5565}" type="presParOf" srcId="{A1A97A28-BB67-415F-8D22-65B4991936A1}" destId="{DF813126-FF0E-493C-A862-6B874EA8B5A3}" srcOrd="0" destOrd="0" presId="urn:microsoft.com/office/officeart/2005/8/layout/target1"/>
    <dgm:cxn modelId="{880E3D90-E155-4406-9585-937BFB92CBE1}" type="presParOf" srcId="{A1A97A28-BB67-415F-8D22-65B4991936A1}" destId="{B8351C8B-D7CE-4211-B8DD-7AF211230B94}" srcOrd="1" destOrd="0" presId="urn:microsoft.com/office/officeart/2005/8/layout/target1"/>
    <dgm:cxn modelId="{36222F4D-39BC-4F57-8D6C-B5536A0FA45C}" type="presParOf" srcId="{A1A97A28-BB67-415F-8D22-65B4991936A1}" destId="{DFB6E833-B976-45CB-AF08-B2435B74C603}" srcOrd="2" destOrd="0" presId="urn:microsoft.com/office/officeart/2005/8/layout/target1"/>
    <dgm:cxn modelId="{77DD53D4-6326-497B-9C57-AB5CAD07544B}" type="presParOf" srcId="{A1A97A28-BB67-415F-8D22-65B4991936A1}" destId="{9A7F6830-E827-4FA9-9D7C-09943B00413A}" srcOrd="3" destOrd="0" presId="urn:microsoft.com/office/officeart/2005/8/layout/target1"/>
    <dgm:cxn modelId="{480B565A-439D-4637-9980-7AF1D668452F}" type="presParOf" srcId="{A1A97A28-BB67-415F-8D22-65B4991936A1}" destId="{903991EA-EBA8-44F1-B998-DD02C8089AE0}" srcOrd="4" destOrd="0" presId="urn:microsoft.com/office/officeart/2005/8/layout/target1"/>
    <dgm:cxn modelId="{8F8A4FE7-EA99-4203-89B4-59845292C156}" type="presParOf" srcId="{A1A97A28-BB67-415F-8D22-65B4991936A1}" destId="{DC5BC2F4-DB47-45D8-A404-2722F27D5296}" srcOrd="5" destOrd="0" presId="urn:microsoft.com/office/officeart/2005/8/layout/target1"/>
    <dgm:cxn modelId="{B00F52A3-6D39-4F68-BEF7-3978FE92C886}" type="presParOf" srcId="{A1A97A28-BB67-415F-8D22-65B4991936A1}" destId="{06E0F544-BBCA-4E14-B8AD-FA610D0D7EC0}" srcOrd="6" destOrd="0" presId="urn:microsoft.com/office/officeart/2005/8/layout/target1"/>
    <dgm:cxn modelId="{2658A469-077F-40C4-8C96-2379D3958077}" type="presParOf" srcId="{A1A97A28-BB67-415F-8D22-65B4991936A1}" destId="{A71B90E3-C5C2-45E0-813D-20B625BE50DE}" srcOrd="7" destOrd="0" presId="urn:microsoft.com/office/officeart/2005/8/layout/target1"/>
    <dgm:cxn modelId="{C886A6C2-85A1-4C9C-9982-BA93C661A7F4}" type="presParOf" srcId="{A1A97A28-BB67-415F-8D22-65B4991936A1}" destId="{675657E6-0AB6-48A0-A64B-0D2E0545BC18}" srcOrd="8" destOrd="0" presId="urn:microsoft.com/office/officeart/2005/8/layout/target1"/>
    <dgm:cxn modelId="{F76FB84D-0E06-4DA2-9066-1C9ED628ACDF}" type="presParOf" srcId="{A1A97A28-BB67-415F-8D22-65B4991936A1}" destId="{7639865F-8A44-411A-97C9-8127B137A540}" srcOrd="9" destOrd="0" presId="urn:microsoft.com/office/officeart/2005/8/layout/target1"/>
    <dgm:cxn modelId="{398CB86E-ED2F-4A0E-954D-3D1E5548648F}" type="presParOf" srcId="{A1A97A28-BB67-415F-8D22-65B4991936A1}" destId="{26B52078-7B88-4F2F-9CF7-4D70E44B2B15}" srcOrd="10" destOrd="0" presId="urn:microsoft.com/office/officeart/2005/8/layout/target1"/>
    <dgm:cxn modelId="{DCDCFFAA-6F57-4F11-BB09-A7112B0CA4A2}" type="presParOf" srcId="{A1A97A28-BB67-415F-8D22-65B4991936A1}" destId="{D264550B-798E-4C61-B0A7-0DD6387ECEE2}" srcOrd="11" destOrd="0" presId="urn:microsoft.com/office/officeart/2005/8/layout/targe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7007969-E99D-4BC4-A765-49E67A3C4483}">
      <dsp:nvSpPr>
        <dsp:cNvPr id="0" name=""/>
        <dsp:cNvSpPr/>
      </dsp:nvSpPr>
      <dsp:spPr>
        <a:xfrm>
          <a:off x="5072102" y="214315"/>
          <a:ext cx="2657474" cy="1328737"/>
        </a:xfrm>
        <a:prstGeom prst="roundRect">
          <a:avLst>
            <a:gd name="adj" fmla="val 10000"/>
          </a:avLst>
        </a:prstGeom>
        <a:solidFill>
          <a:schemeClr val="accent1">
            <a:hueOff val="0"/>
            <a:satOff val="0"/>
            <a:lumOff val="0"/>
            <a:alphaOff val="0"/>
          </a:schemeClr>
        </a:solidFill>
        <a:ln w="20000" cap="flat" cmpd="sng" algn="ctr">
          <a:solidFill>
            <a:schemeClr val="lt1">
              <a:hueOff val="0"/>
              <a:satOff val="0"/>
              <a:lumOff val="0"/>
              <a:alphaOff val="0"/>
            </a:schemeClr>
          </a:solidFill>
          <a:prstDash val="solid"/>
        </a:ln>
        <a:effectLst>
          <a:outerShdw blurRad="50800" dist="25400" dir="5400000" rotWithShape="0">
            <a:srgbClr val="000000">
              <a:alpha val="35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6670" tIns="26670" rIns="26670" bIns="26670" numCol="1" spcCol="1270" anchor="ctr" anchorCtr="0">
          <a:noAutofit/>
        </a:bodyPr>
        <a:lstStyle/>
        <a:p>
          <a:pPr lvl="0" algn="ctr" defTabSz="1866900" rtl="0">
            <a:lnSpc>
              <a:spcPct val="90000"/>
            </a:lnSpc>
            <a:spcBef>
              <a:spcPct val="0"/>
            </a:spcBef>
            <a:spcAft>
              <a:spcPct val="35000"/>
            </a:spcAft>
          </a:pPr>
          <a:r>
            <a:rPr lang="es-ES" sz="4200" kern="1200" dirty="0" smtClean="0"/>
            <a:t>L1</a:t>
          </a:r>
          <a:endParaRPr lang="es-ES" sz="4200" kern="1200" dirty="0"/>
        </a:p>
      </dsp:txBody>
      <dsp:txXfrm>
        <a:off x="5072102" y="214315"/>
        <a:ext cx="2657474" cy="1328737"/>
      </dsp:txXfrm>
    </dsp:sp>
    <dsp:sp modelId="{42C40BBB-6CB2-4FB2-85EC-9F35D46CD477}">
      <dsp:nvSpPr>
        <dsp:cNvPr id="0" name=""/>
        <dsp:cNvSpPr/>
      </dsp:nvSpPr>
      <dsp:spPr>
        <a:xfrm>
          <a:off x="185723" y="207632"/>
          <a:ext cx="2657474" cy="1328737"/>
        </a:xfrm>
        <a:prstGeom prst="roundRect">
          <a:avLst>
            <a:gd name="adj" fmla="val 10000"/>
          </a:avLst>
        </a:prstGeom>
        <a:solidFill>
          <a:schemeClr val="accent1">
            <a:hueOff val="0"/>
            <a:satOff val="0"/>
            <a:lumOff val="0"/>
            <a:alphaOff val="0"/>
          </a:schemeClr>
        </a:solidFill>
        <a:ln w="20000" cap="flat" cmpd="sng" algn="ctr">
          <a:solidFill>
            <a:schemeClr val="lt1">
              <a:hueOff val="0"/>
              <a:satOff val="0"/>
              <a:lumOff val="0"/>
              <a:alphaOff val="0"/>
            </a:schemeClr>
          </a:solidFill>
          <a:prstDash val="solid"/>
        </a:ln>
        <a:effectLst>
          <a:outerShdw blurRad="50800" dist="25400" dir="5400000" rotWithShape="0">
            <a:srgbClr val="000000">
              <a:alpha val="35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6670" tIns="26670" rIns="26670" bIns="26670" numCol="1" spcCol="1270" anchor="ctr" anchorCtr="0">
          <a:noAutofit/>
        </a:bodyPr>
        <a:lstStyle/>
        <a:p>
          <a:pPr lvl="0" algn="ctr" defTabSz="1866900" rtl="0">
            <a:lnSpc>
              <a:spcPct val="90000"/>
            </a:lnSpc>
            <a:spcBef>
              <a:spcPct val="0"/>
            </a:spcBef>
            <a:spcAft>
              <a:spcPct val="35000"/>
            </a:spcAft>
          </a:pPr>
          <a:r>
            <a:rPr lang="es-ES" sz="4200" kern="1200" dirty="0" smtClean="0"/>
            <a:t>L2</a:t>
          </a:r>
          <a:endParaRPr lang="es-ES" sz="4200" kern="1200" dirty="0"/>
        </a:p>
      </dsp:txBody>
      <dsp:txXfrm>
        <a:off x="185723" y="207632"/>
        <a:ext cx="2657474" cy="1328737"/>
      </dsp:txXfrm>
    </dsp:sp>
    <dsp:sp modelId="{6B50EF7B-5B96-47A6-A7CD-2981D1BFF133}">
      <dsp:nvSpPr>
        <dsp:cNvPr id="0" name=""/>
        <dsp:cNvSpPr/>
      </dsp:nvSpPr>
      <dsp:spPr>
        <a:xfrm>
          <a:off x="2714656" y="2500329"/>
          <a:ext cx="2657474" cy="1328737"/>
        </a:xfrm>
        <a:prstGeom prst="roundRect">
          <a:avLst>
            <a:gd name="adj" fmla="val 10000"/>
          </a:avLst>
        </a:prstGeom>
        <a:solidFill>
          <a:schemeClr val="accent1">
            <a:hueOff val="0"/>
            <a:satOff val="0"/>
            <a:lumOff val="0"/>
            <a:alphaOff val="0"/>
          </a:schemeClr>
        </a:solidFill>
        <a:ln w="20000" cap="flat" cmpd="sng" algn="ctr">
          <a:solidFill>
            <a:schemeClr val="lt1">
              <a:hueOff val="0"/>
              <a:satOff val="0"/>
              <a:lumOff val="0"/>
              <a:alphaOff val="0"/>
            </a:schemeClr>
          </a:solidFill>
          <a:prstDash val="solid"/>
        </a:ln>
        <a:effectLst>
          <a:outerShdw blurRad="50800" dist="25400" dir="5400000" rotWithShape="0">
            <a:srgbClr val="000000">
              <a:alpha val="35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6670" tIns="26670" rIns="26670" bIns="26670" numCol="1" spcCol="1270" anchor="ctr" anchorCtr="0">
          <a:noAutofit/>
        </a:bodyPr>
        <a:lstStyle/>
        <a:p>
          <a:pPr lvl="0" algn="ctr" defTabSz="1866900" rtl="0">
            <a:lnSpc>
              <a:spcPct val="90000"/>
            </a:lnSpc>
            <a:spcBef>
              <a:spcPct val="0"/>
            </a:spcBef>
            <a:spcAft>
              <a:spcPct val="35000"/>
            </a:spcAft>
          </a:pPr>
          <a:r>
            <a:rPr lang="es-ES" sz="4200" kern="1200" dirty="0" smtClean="0"/>
            <a:t>Universal </a:t>
          </a:r>
          <a:r>
            <a:rPr lang="es-ES" sz="4200" kern="1200" dirty="0" err="1" smtClean="0"/>
            <a:t>Language</a:t>
          </a:r>
          <a:endParaRPr lang="es-ES" sz="4200" kern="1200" dirty="0"/>
        </a:p>
      </dsp:txBody>
      <dsp:txXfrm>
        <a:off x="2714656" y="2500329"/>
        <a:ext cx="2657474" cy="1328737"/>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C884AAB-37A1-4F82-B19F-96E2489B82E8}">
      <dsp:nvSpPr>
        <dsp:cNvPr id="0" name=""/>
        <dsp:cNvSpPr/>
      </dsp:nvSpPr>
      <dsp:spPr>
        <a:xfrm>
          <a:off x="1006690" y="1074144"/>
          <a:ext cx="772702" cy="772702"/>
        </a:xfrm>
        <a:prstGeom prst="ellipse">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s-ES" sz="1500" kern="1200" dirty="0" err="1" smtClean="0"/>
            <a:t>World</a:t>
          </a:r>
          <a:endParaRPr lang="es-ES" sz="1500" kern="1200" dirty="0"/>
        </a:p>
      </dsp:txBody>
      <dsp:txXfrm>
        <a:off x="1006690" y="1074144"/>
        <a:ext cx="772702" cy="772702"/>
      </dsp:txXfrm>
    </dsp:sp>
    <dsp:sp modelId="{7D9239EF-D29B-47E2-B421-96369CA9C38E}">
      <dsp:nvSpPr>
        <dsp:cNvPr id="0" name=""/>
        <dsp:cNvSpPr/>
      </dsp:nvSpPr>
      <dsp:spPr>
        <a:xfrm rot="16200000">
          <a:off x="1276677" y="932819"/>
          <a:ext cx="232728" cy="49921"/>
        </a:xfrm>
        <a:custGeom>
          <a:avLst/>
          <a:gdLst/>
          <a:ahLst/>
          <a:cxnLst/>
          <a:rect l="0" t="0" r="0" b="0"/>
          <a:pathLst>
            <a:path>
              <a:moveTo>
                <a:pt x="0" y="24960"/>
              </a:moveTo>
              <a:lnTo>
                <a:pt x="232728" y="24960"/>
              </a:lnTo>
            </a:path>
          </a:pathLst>
        </a:custGeom>
        <a:noFill/>
        <a:ln w="11429" cap="flat" cmpd="sng" algn="ctr">
          <a:solidFill>
            <a:schemeClr val="accent1">
              <a:shade val="60000"/>
              <a:hueOff val="0"/>
              <a:satOff val="0"/>
              <a:lumOff val="0"/>
              <a:alphaOff val="0"/>
            </a:schemeClr>
          </a:solidFill>
          <a:prstDash val="sysDash"/>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 sz="500" kern="1200"/>
        </a:p>
      </dsp:txBody>
      <dsp:txXfrm rot="16200000">
        <a:off x="1387223" y="951962"/>
        <a:ext cx="11636" cy="11636"/>
      </dsp:txXfrm>
    </dsp:sp>
    <dsp:sp modelId="{261B1C8D-2A68-4D7C-88D1-7C1876ACD53C}">
      <dsp:nvSpPr>
        <dsp:cNvPr id="0" name=""/>
        <dsp:cNvSpPr/>
      </dsp:nvSpPr>
      <dsp:spPr>
        <a:xfrm>
          <a:off x="1006690" y="68713"/>
          <a:ext cx="772702" cy="772702"/>
        </a:xfrm>
        <a:prstGeom prst="ellipse">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22225" tIns="22225" rIns="22225" bIns="22225" numCol="1" spcCol="1270" anchor="ctr" anchorCtr="0">
          <a:noAutofit/>
        </a:bodyPr>
        <a:lstStyle/>
        <a:p>
          <a:pPr lvl="0" algn="ctr" defTabSz="1555750">
            <a:lnSpc>
              <a:spcPct val="90000"/>
            </a:lnSpc>
            <a:spcBef>
              <a:spcPct val="0"/>
            </a:spcBef>
            <a:spcAft>
              <a:spcPct val="35000"/>
            </a:spcAft>
          </a:pPr>
          <a:r>
            <a:rPr lang="es-ES" sz="3500" kern="1200" dirty="0" smtClean="0"/>
            <a:t>L1</a:t>
          </a:r>
          <a:endParaRPr lang="es-ES" sz="3500" kern="1200" dirty="0"/>
        </a:p>
      </dsp:txBody>
      <dsp:txXfrm>
        <a:off x="1006690" y="68713"/>
        <a:ext cx="772702" cy="772702"/>
      </dsp:txXfrm>
    </dsp:sp>
    <dsp:sp modelId="{63158F64-12E1-4346-A367-BC259CD06CBC}">
      <dsp:nvSpPr>
        <dsp:cNvPr id="0" name=""/>
        <dsp:cNvSpPr/>
      </dsp:nvSpPr>
      <dsp:spPr>
        <a:xfrm>
          <a:off x="1779392" y="1435535"/>
          <a:ext cx="232728" cy="49921"/>
        </a:xfrm>
        <a:custGeom>
          <a:avLst/>
          <a:gdLst/>
          <a:ahLst/>
          <a:cxnLst/>
          <a:rect l="0" t="0" r="0" b="0"/>
          <a:pathLst>
            <a:path>
              <a:moveTo>
                <a:pt x="0" y="24960"/>
              </a:moveTo>
              <a:lnTo>
                <a:pt x="232728" y="24960"/>
              </a:lnTo>
            </a:path>
          </a:pathLst>
        </a:custGeom>
        <a:noFill/>
        <a:ln w="11429" cap="flat" cmpd="sng" algn="ctr">
          <a:solidFill>
            <a:schemeClr val="accent1">
              <a:shade val="60000"/>
              <a:hueOff val="0"/>
              <a:satOff val="0"/>
              <a:lumOff val="0"/>
              <a:alphaOff val="0"/>
            </a:schemeClr>
          </a:solidFill>
          <a:prstDash val="sysDash"/>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 sz="500" kern="1200"/>
        </a:p>
      </dsp:txBody>
      <dsp:txXfrm>
        <a:off x="1889939" y="1454677"/>
        <a:ext cx="11636" cy="11636"/>
      </dsp:txXfrm>
    </dsp:sp>
    <dsp:sp modelId="{65DAB4A4-45FB-45AC-8CB2-11A152C85C49}">
      <dsp:nvSpPr>
        <dsp:cNvPr id="0" name=""/>
        <dsp:cNvSpPr/>
      </dsp:nvSpPr>
      <dsp:spPr>
        <a:xfrm>
          <a:off x="2012121" y="1074144"/>
          <a:ext cx="772702" cy="772702"/>
        </a:xfrm>
        <a:prstGeom prst="ellipse">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22225" tIns="22225" rIns="22225" bIns="22225" numCol="1" spcCol="1270" anchor="ctr" anchorCtr="0">
          <a:noAutofit/>
        </a:bodyPr>
        <a:lstStyle/>
        <a:p>
          <a:pPr lvl="0" algn="ctr" defTabSz="1555750">
            <a:lnSpc>
              <a:spcPct val="90000"/>
            </a:lnSpc>
            <a:spcBef>
              <a:spcPct val="0"/>
            </a:spcBef>
            <a:spcAft>
              <a:spcPct val="35000"/>
            </a:spcAft>
          </a:pPr>
          <a:r>
            <a:rPr lang="es-ES" sz="3500" kern="1200" dirty="0" smtClean="0"/>
            <a:t>L2</a:t>
          </a:r>
          <a:endParaRPr lang="es-ES" sz="3500" kern="1200" dirty="0"/>
        </a:p>
      </dsp:txBody>
      <dsp:txXfrm>
        <a:off x="2012121" y="1074144"/>
        <a:ext cx="772702" cy="772702"/>
      </dsp:txXfrm>
    </dsp:sp>
    <dsp:sp modelId="{60ACBAA7-8083-4C36-9F22-A2CC681E9EDB}">
      <dsp:nvSpPr>
        <dsp:cNvPr id="0" name=""/>
        <dsp:cNvSpPr/>
      </dsp:nvSpPr>
      <dsp:spPr>
        <a:xfrm rot="5400000">
          <a:off x="1276677" y="1938250"/>
          <a:ext cx="232728" cy="49921"/>
        </a:xfrm>
        <a:custGeom>
          <a:avLst/>
          <a:gdLst/>
          <a:ahLst/>
          <a:cxnLst/>
          <a:rect l="0" t="0" r="0" b="0"/>
          <a:pathLst>
            <a:path>
              <a:moveTo>
                <a:pt x="0" y="24960"/>
              </a:moveTo>
              <a:lnTo>
                <a:pt x="232728" y="24960"/>
              </a:lnTo>
            </a:path>
          </a:pathLst>
        </a:custGeom>
        <a:noFill/>
        <a:ln w="11429" cap="flat" cmpd="sng" algn="ctr">
          <a:solidFill>
            <a:schemeClr val="accent1">
              <a:shade val="60000"/>
              <a:hueOff val="0"/>
              <a:satOff val="0"/>
              <a:lumOff val="0"/>
              <a:alphaOff val="0"/>
            </a:schemeClr>
          </a:solidFill>
          <a:prstDash val="sysDash"/>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 sz="500" kern="1200"/>
        </a:p>
      </dsp:txBody>
      <dsp:txXfrm rot="5400000">
        <a:off x="1387223" y="1957393"/>
        <a:ext cx="11636" cy="11636"/>
      </dsp:txXfrm>
    </dsp:sp>
    <dsp:sp modelId="{E523B104-0D51-424B-BDC9-77A43EF59AF7}">
      <dsp:nvSpPr>
        <dsp:cNvPr id="0" name=""/>
        <dsp:cNvSpPr/>
      </dsp:nvSpPr>
      <dsp:spPr>
        <a:xfrm>
          <a:off x="1006690" y="2079576"/>
          <a:ext cx="772702" cy="772702"/>
        </a:xfrm>
        <a:prstGeom prst="ellipse">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22225" tIns="22225" rIns="22225" bIns="22225" numCol="1" spcCol="1270" anchor="ctr" anchorCtr="0">
          <a:noAutofit/>
        </a:bodyPr>
        <a:lstStyle/>
        <a:p>
          <a:pPr lvl="0" algn="ctr" defTabSz="1555750">
            <a:lnSpc>
              <a:spcPct val="90000"/>
            </a:lnSpc>
            <a:spcBef>
              <a:spcPct val="0"/>
            </a:spcBef>
            <a:spcAft>
              <a:spcPct val="35000"/>
            </a:spcAft>
          </a:pPr>
          <a:r>
            <a:rPr lang="es-ES" sz="3500" kern="1200" dirty="0" smtClean="0"/>
            <a:t>L3</a:t>
          </a:r>
          <a:endParaRPr lang="es-ES" sz="3500" kern="1200" dirty="0"/>
        </a:p>
      </dsp:txBody>
      <dsp:txXfrm>
        <a:off x="1006690" y="2079576"/>
        <a:ext cx="772702" cy="772702"/>
      </dsp:txXfrm>
    </dsp:sp>
    <dsp:sp modelId="{88ADE216-D92D-4AC9-94B0-80782CA8D551}">
      <dsp:nvSpPr>
        <dsp:cNvPr id="0" name=""/>
        <dsp:cNvSpPr/>
      </dsp:nvSpPr>
      <dsp:spPr>
        <a:xfrm rot="10800000">
          <a:off x="773961" y="1435535"/>
          <a:ext cx="232728" cy="49921"/>
        </a:xfrm>
        <a:custGeom>
          <a:avLst/>
          <a:gdLst/>
          <a:ahLst/>
          <a:cxnLst/>
          <a:rect l="0" t="0" r="0" b="0"/>
          <a:pathLst>
            <a:path>
              <a:moveTo>
                <a:pt x="0" y="24960"/>
              </a:moveTo>
              <a:lnTo>
                <a:pt x="232728" y="24960"/>
              </a:lnTo>
            </a:path>
          </a:pathLst>
        </a:custGeom>
        <a:noFill/>
        <a:ln w="11429" cap="flat" cmpd="sng" algn="ctr">
          <a:solidFill>
            <a:schemeClr val="accent1">
              <a:shade val="60000"/>
              <a:hueOff val="0"/>
              <a:satOff val="0"/>
              <a:lumOff val="0"/>
              <a:alphaOff val="0"/>
            </a:schemeClr>
          </a:solidFill>
          <a:prstDash val="sysDash"/>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 sz="500" kern="1200"/>
        </a:p>
      </dsp:txBody>
      <dsp:txXfrm rot="10800000">
        <a:off x="884507" y="1454677"/>
        <a:ext cx="11636" cy="11636"/>
      </dsp:txXfrm>
    </dsp:sp>
    <dsp:sp modelId="{757123D1-D2D3-4DAF-A551-DD5022912340}">
      <dsp:nvSpPr>
        <dsp:cNvPr id="0" name=""/>
        <dsp:cNvSpPr/>
      </dsp:nvSpPr>
      <dsp:spPr>
        <a:xfrm>
          <a:off x="1258" y="1074144"/>
          <a:ext cx="772702" cy="772702"/>
        </a:xfrm>
        <a:prstGeom prst="ellipse">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22225" tIns="22225" rIns="22225" bIns="22225" numCol="1" spcCol="1270" anchor="ctr" anchorCtr="0">
          <a:noAutofit/>
        </a:bodyPr>
        <a:lstStyle/>
        <a:p>
          <a:pPr lvl="0" algn="ctr" defTabSz="1555750">
            <a:lnSpc>
              <a:spcPct val="90000"/>
            </a:lnSpc>
            <a:spcBef>
              <a:spcPct val="0"/>
            </a:spcBef>
            <a:spcAft>
              <a:spcPct val="35000"/>
            </a:spcAft>
          </a:pPr>
          <a:r>
            <a:rPr lang="es-ES" sz="3500" kern="1200" dirty="0" smtClean="0"/>
            <a:t>L4</a:t>
          </a:r>
          <a:endParaRPr lang="es-ES" sz="3500" kern="1200" dirty="0"/>
        </a:p>
      </dsp:txBody>
      <dsp:txXfrm>
        <a:off x="1258" y="1074144"/>
        <a:ext cx="772702" cy="772702"/>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FFC431B-2F68-4B4A-9329-0BEAAA7E4096}">
      <dsp:nvSpPr>
        <dsp:cNvPr id="0" name=""/>
        <dsp:cNvSpPr/>
      </dsp:nvSpPr>
      <dsp:spPr>
        <a:xfrm>
          <a:off x="390" y="654"/>
          <a:ext cx="3404409" cy="494790"/>
        </a:xfrm>
        <a:prstGeom prst="roundRect">
          <a:avLst>
            <a:gd name="adj" fmla="val 10000"/>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s-ES" sz="2100" kern="1200" dirty="0" smtClean="0"/>
            <a:t>M1</a:t>
          </a:r>
          <a:endParaRPr lang="es-ES" sz="2100" kern="1200" dirty="0"/>
        </a:p>
      </dsp:txBody>
      <dsp:txXfrm>
        <a:off x="390" y="654"/>
        <a:ext cx="3404409" cy="494790"/>
      </dsp:txXfrm>
    </dsp:sp>
    <dsp:sp modelId="{3F50FE18-53DA-4084-97BF-0E5C6625E86F}">
      <dsp:nvSpPr>
        <dsp:cNvPr id="0" name=""/>
        <dsp:cNvSpPr/>
      </dsp:nvSpPr>
      <dsp:spPr>
        <a:xfrm>
          <a:off x="390" y="554290"/>
          <a:ext cx="2223865" cy="494790"/>
        </a:xfrm>
        <a:prstGeom prst="roundRect">
          <a:avLst>
            <a:gd name="adj" fmla="val 10000"/>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s-ES" sz="2100" kern="1200" dirty="0" smtClean="0"/>
            <a:t>M2</a:t>
          </a:r>
          <a:endParaRPr lang="es-ES" sz="2100" kern="1200" dirty="0"/>
        </a:p>
      </dsp:txBody>
      <dsp:txXfrm>
        <a:off x="390" y="554290"/>
        <a:ext cx="2223865" cy="494790"/>
      </dsp:txXfrm>
    </dsp:sp>
    <dsp:sp modelId="{CE09DC13-9494-4849-AFE5-54AA4C90C061}">
      <dsp:nvSpPr>
        <dsp:cNvPr id="0" name=""/>
        <dsp:cNvSpPr/>
      </dsp:nvSpPr>
      <dsp:spPr>
        <a:xfrm>
          <a:off x="390" y="1107927"/>
          <a:ext cx="1089062" cy="494790"/>
        </a:xfrm>
        <a:prstGeom prst="roundRect">
          <a:avLst>
            <a:gd name="adj" fmla="val 10000"/>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s-ES" sz="2100" kern="1200" dirty="0" smtClean="0"/>
            <a:t>M4</a:t>
          </a:r>
          <a:endParaRPr lang="es-ES" sz="2100" kern="1200" dirty="0"/>
        </a:p>
      </dsp:txBody>
      <dsp:txXfrm>
        <a:off x="390" y="1107927"/>
        <a:ext cx="1089062" cy="494790"/>
      </dsp:txXfrm>
    </dsp:sp>
    <dsp:sp modelId="{8B3B25F1-F42D-444D-8C7E-70EB6F8508ED}">
      <dsp:nvSpPr>
        <dsp:cNvPr id="0" name=""/>
        <dsp:cNvSpPr/>
      </dsp:nvSpPr>
      <dsp:spPr>
        <a:xfrm>
          <a:off x="1135193" y="1107927"/>
          <a:ext cx="1089062" cy="494790"/>
        </a:xfrm>
        <a:prstGeom prst="roundRect">
          <a:avLst>
            <a:gd name="adj" fmla="val 10000"/>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s-ES" sz="2100" kern="1200" dirty="0" smtClean="0"/>
            <a:t>M5</a:t>
          </a:r>
          <a:endParaRPr lang="es-ES" sz="2100" kern="1200" dirty="0"/>
        </a:p>
      </dsp:txBody>
      <dsp:txXfrm>
        <a:off x="1135193" y="1107927"/>
        <a:ext cx="1089062" cy="494790"/>
      </dsp:txXfrm>
    </dsp:sp>
    <dsp:sp modelId="{D92491DC-0984-426A-A33D-6CA2304E2E62}">
      <dsp:nvSpPr>
        <dsp:cNvPr id="0" name=""/>
        <dsp:cNvSpPr/>
      </dsp:nvSpPr>
      <dsp:spPr>
        <a:xfrm>
          <a:off x="2315737" y="554290"/>
          <a:ext cx="1089062" cy="494790"/>
        </a:xfrm>
        <a:prstGeom prst="roundRect">
          <a:avLst>
            <a:gd name="adj" fmla="val 10000"/>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s-ES" sz="2100" kern="1200" dirty="0" smtClean="0"/>
            <a:t>M3</a:t>
          </a:r>
          <a:endParaRPr lang="es-ES" sz="2100" kern="1200" dirty="0"/>
        </a:p>
      </dsp:txBody>
      <dsp:txXfrm>
        <a:off x="2315737" y="554290"/>
        <a:ext cx="1089062" cy="494790"/>
      </dsp:txXfrm>
    </dsp:sp>
    <dsp:sp modelId="{436336FD-07DB-42C2-9E9B-E7778094614F}">
      <dsp:nvSpPr>
        <dsp:cNvPr id="0" name=""/>
        <dsp:cNvSpPr/>
      </dsp:nvSpPr>
      <dsp:spPr>
        <a:xfrm>
          <a:off x="2315737" y="1107927"/>
          <a:ext cx="1089062" cy="494790"/>
        </a:xfrm>
        <a:prstGeom prst="roundRect">
          <a:avLst>
            <a:gd name="adj" fmla="val 10000"/>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s-ES" sz="2100" kern="1200" dirty="0" smtClean="0"/>
            <a:t>M6</a:t>
          </a:r>
          <a:endParaRPr lang="es-ES" sz="2100" kern="1200" dirty="0"/>
        </a:p>
      </dsp:txBody>
      <dsp:txXfrm>
        <a:off x="2315737" y="1107927"/>
        <a:ext cx="1089062" cy="494790"/>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AEE4398-EB16-44ED-9D76-3A41C0AF67B8}">
      <dsp:nvSpPr>
        <dsp:cNvPr id="0" name=""/>
        <dsp:cNvSpPr/>
      </dsp:nvSpPr>
      <dsp:spPr>
        <a:xfrm>
          <a:off x="6171643" y="1542413"/>
          <a:ext cx="628500" cy="299109"/>
        </a:xfrm>
        <a:custGeom>
          <a:avLst/>
          <a:gdLst/>
          <a:ahLst/>
          <a:cxnLst/>
          <a:rect l="0" t="0" r="0" b="0"/>
          <a:pathLst>
            <a:path>
              <a:moveTo>
                <a:pt x="0" y="0"/>
              </a:moveTo>
              <a:lnTo>
                <a:pt x="0" y="203834"/>
              </a:lnTo>
              <a:lnTo>
                <a:pt x="628500" y="203834"/>
              </a:lnTo>
              <a:lnTo>
                <a:pt x="628500" y="299109"/>
              </a:lnTo>
            </a:path>
          </a:pathLst>
        </a:custGeom>
        <a:noFill/>
        <a:ln w="11429" cap="flat" cmpd="sng" algn="ctr">
          <a:solidFill>
            <a:schemeClr val="accent5">
              <a:tint val="99000"/>
              <a:hueOff val="0"/>
              <a:satOff val="0"/>
              <a:lumOff val="0"/>
              <a:alphaOff val="0"/>
            </a:schemeClr>
          </a:solidFill>
          <a:prstDash val="sysDash"/>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B4927ECC-05D2-4094-8E03-363804C1971F}">
      <dsp:nvSpPr>
        <dsp:cNvPr id="0" name=""/>
        <dsp:cNvSpPr/>
      </dsp:nvSpPr>
      <dsp:spPr>
        <a:xfrm>
          <a:off x="5543142" y="1542413"/>
          <a:ext cx="628500" cy="299109"/>
        </a:xfrm>
        <a:custGeom>
          <a:avLst/>
          <a:gdLst/>
          <a:ahLst/>
          <a:cxnLst/>
          <a:rect l="0" t="0" r="0" b="0"/>
          <a:pathLst>
            <a:path>
              <a:moveTo>
                <a:pt x="628500" y="0"/>
              </a:moveTo>
              <a:lnTo>
                <a:pt x="628500" y="203834"/>
              </a:lnTo>
              <a:lnTo>
                <a:pt x="0" y="203834"/>
              </a:lnTo>
              <a:lnTo>
                <a:pt x="0" y="299109"/>
              </a:lnTo>
            </a:path>
          </a:pathLst>
        </a:custGeom>
        <a:noFill/>
        <a:ln w="11429" cap="flat" cmpd="sng" algn="ctr">
          <a:solidFill>
            <a:schemeClr val="accent5">
              <a:tint val="99000"/>
              <a:hueOff val="0"/>
              <a:satOff val="0"/>
              <a:lumOff val="0"/>
              <a:alphaOff val="0"/>
            </a:schemeClr>
          </a:solidFill>
          <a:prstDash val="sysDash"/>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DA22CC08-4BC4-48E5-A4CD-BEE98E442483}">
      <dsp:nvSpPr>
        <dsp:cNvPr id="0" name=""/>
        <dsp:cNvSpPr/>
      </dsp:nvSpPr>
      <dsp:spPr>
        <a:xfrm>
          <a:off x="3657639" y="1542413"/>
          <a:ext cx="628500" cy="299109"/>
        </a:xfrm>
        <a:custGeom>
          <a:avLst/>
          <a:gdLst/>
          <a:ahLst/>
          <a:cxnLst/>
          <a:rect l="0" t="0" r="0" b="0"/>
          <a:pathLst>
            <a:path>
              <a:moveTo>
                <a:pt x="0" y="0"/>
              </a:moveTo>
              <a:lnTo>
                <a:pt x="0" y="203834"/>
              </a:lnTo>
              <a:lnTo>
                <a:pt x="628500" y="203834"/>
              </a:lnTo>
              <a:lnTo>
                <a:pt x="628500" y="299109"/>
              </a:lnTo>
            </a:path>
          </a:pathLst>
        </a:custGeom>
        <a:noFill/>
        <a:ln w="11429" cap="flat" cmpd="sng" algn="ctr">
          <a:solidFill>
            <a:schemeClr val="accent5">
              <a:tint val="99000"/>
              <a:hueOff val="0"/>
              <a:satOff val="0"/>
              <a:lumOff val="0"/>
              <a:alphaOff val="0"/>
            </a:schemeClr>
          </a:solidFill>
          <a:prstDash val="sysDash"/>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2AD3C3DF-6A7E-4AEB-8C3D-48B13F43C82C}">
      <dsp:nvSpPr>
        <dsp:cNvPr id="0" name=""/>
        <dsp:cNvSpPr/>
      </dsp:nvSpPr>
      <dsp:spPr>
        <a:xfrm>
          <a:off x="3029138" y="1542413"/>
          <a:ext cx="628500" cy="299109"/>
        </a:xfrm>
        <a:custGeom>
          <a:avLst/>
          <a:gdLst/>
          <a:ahLst/>
          <a:cxnLst/>
          <a:rect l="0" t="0" r="0" b="0"/>
          <a:pathLst>
            <a:path>
              <a:moveTo>
                <a:pt x="628500" y="0"/>
              </a:moveTo>
              <a:lnTo>
                <a:pt x="628500" y="203834"/>
              </a:lnTo>
              <a:lnTo>
                <a:pt x="0" y="203834"/>
              </a:lnTo>
              <a:lnTo>
                <a:pt x="0" y="299109"/>
              </a:lnTo>
            </a:path>
          </a:pathLst>
        </a:custGeom>
        <a:noFill/>
        <a:ln w="11429" cap="flat" cmpd="sng" algn="ctr">
          <a:solidFill>
            <a:schemeClr val="accent5">
              <a:tint val="99000"/>
              <a:hueOff val="0"/>
              <a:satOff val="0"/>
              <a:lumOff val="0"/>
              <a:alphaOff val="0"/>
            </a:schemeClr>
          </a:solidFill>
          <a:prstDash val="sysDash"/>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A9073E3E-F3C2-4C18-9396-92FF6631AFED}">
      <dsp:nvSpPr>
        <dsp:cNvPr id="0" name=""/>
        <dsp:cNvSpPr/>
      </dsp:nvSpPr>
      <dsp:spPr>
        <a:xfrm>
          <a:off x="1143635" y="1542413"/>
          <a:ext cx="628500" cy="299109"/>
        </a:xfrm>
        <a:custGeom>
          <a:avLst/>
          <a:gdLst/>
          <a:ahLst/>
          <a:cxnLst/>
          <a:rect l="0" t="0" r="0" b="0"/>
          <a:pathLst>
            <a:path>
              <a:moveTo>
                <a:pt x="0" y="0"/>
              </a:moveTo>
              <a:lnTo>
                <a:pt x="0" y="203834"/>
              </a:lnTo>
              <a:lnTo>
                <a:pt x="628500" y="203834"/>
              </a:lnTo>
              <a:lnTo>
                <a:pt x="628500" y="299109"/>
              </a:lnTo>
            </a:path>
          </a:pathLst>
        </a:custGeom>
        <a:noFill/>
        <a:ln w="11429" cap="flat" cmpd="sng" algn="ctr">
          <a:solidFill>
            <a:schemeClr val="accent5">
              <a:tint val="99000"/>
              <a:hueOff val="0"/>
              <a:satOff val="0"/>
              <a:lumOff val="0"/>
              <a:alphaOff val="0"/>
            </a:schemeClr>
          </a:solidFill>
          <a:prstDash val="sysDash"/>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E94A5FA2-AA0E-4397-9904-A449213E3674}">
      <dsp:nvSpPr>
        <dsp:cNvPr id="0" name=""/>
        <dsp:cNvSpPr/>
      </dsp:nvSpPr>
      <dsp:spPr>
        <a:xfrm>
          <a:off x="515134" y="1542413"/>
          <a:ext cx="628500" cy="299109"/>
        </a:xfrm>
        <a:custGeom>
          <a:avLst/>
          <a:gdLst/>
          <a:ahLst/>
          <a:cxnLst/>
          <a:rect l="0" t="0" r="0" b="0"/>
          <a:pathLst>
            <a:path>
              <a:moveTo>
                <a:pt x="628500" y="0"/>
              </a:moveTo>
              <a:lnTo>
                <a:pt x="628500" y="203834"/>
              </a:lnTo>
              <a:lnTo>
                <a:pt x="0" y="203834"/>
              </a:lnTo>
              <a:lnTo>
                <a:pt x="0" y="299109"/>
              </a:lnTo>
            </a:path>
          </a:pathLst>
        </a:custGeom>
        <a:noFill/>
        <a:ln w="11429" cap="flat" cmpd="sng" algn="ctr">
          <a:solidFill>
            <a:schemeClr val="accent5">
              <a:tint val="99000"/>
              <a:hueOff val="0"/>
              <a:satOff val="0"/>
              <a:lumOff val="0"/>
              <a:alphaOff val="0"/>
            </a:schemeClr>
          </a:solidFill>
          <a:prstDash val="sysDash"/>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2144E314-BA87-45EE-BB7F-818EF25CF9F7}">
      <dsp:nvSpPr>
        <dsp:cNvPr id="0" name=""/>
        <dsp:cNvSpPr/>
      </dsp:nvSpPr>
      <dsp:spPr>
        <a:xfrm>
          <a:off x="629407" y="889344"/>
          <a:ext cx="1028456" cy="653069"/>
        </a:xfrm>
        <a:prstGeom prst="roundRect">
          <a:avLst>
            <a:gd name="adj" fmla="val 10000"/>
          </a:avLst>
        </a:prstGeom>
        <a:solidFill>
          <a:schemeClr val="accent5">
            <a:shade val="80000"/>
            <a:hueOff val="0"/>
            <a:satOff val="0"/>
            <a:lumOff val="0"/>
            <a:alphaOff val="0"/>
          </a:schemeClr>
        </a:solidFill>
        <a:ln>
          <a:noFill/>
        </a:ln>
        <a:effectLst>
          <a:outerShdw blurRad="50800" dist="254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sp>
    <dsp:sp modelId="{6FA58014-A00C-41AC-9A13-D3AAC0DB284B}">
      <dsp:nvSpPr>
        <dsp:cNvPr id="0" name=""/>
        <dsp:cNvSpPr/>
      </dsp:nvSpPr>
      <dsp:spPr>
        <a:xfrm>
          <a:off x="743680" y="997903"/>
          <a:ext cx="1028456" cy="653069"/>
        </a:xfrm>
        <a:prstGeom prst="roundRect">
          <a:avLst>
            <a:gd name="adj" fmla="val 10000"/>
          </a:avLst>
        </a:prstGeom>
        <a:solidFill>
          <a:schemeClr val="accent5">
            <a:tint val="45000"/>
          </a:schemeClr>
        </a:solidFill>
        <a:ln w="9525" cap="flat" cmpd="sng" algn="ctr">
          <a:solidFill>
            <a:schemeClr val="accent5"/>
          </a:solidFill>
          <a:prstDash val="solid"/>
        </a:ln>
        <a:effectLst>
          <a:outerShdw blurRad="50800" dist="25400" dir="5400000" rotWithShape="0">
            <a:srgbClr val="000000">
              <a:alpha val="35000"/>
            </a:srgbClr>
          </a:outerShdw>
        </a:effectLst>
        <a:scene3d>
          <a:camera prst="orthographicFront">
            <a:rot lat="0" lon="0" rev="0"/>
          </a:camera>
          <a:lightRig rig="contrasting" dir="t">
            <a:rot lat="0" lon="0" rev="1200000"/>
          </a:lightRig>
        </a:scene3d>
        <a:sp3d z="300000"/>
      </dsp:spPr>
      <dsp:style>
        <a:lnRef idx="1">
          <a:schemeClr val="accent5"/>
        </a:lnRef>
        <a:fillRef idx="2">
          <a:schemeClr val="accent5"/>
        </a:fillRef>
        <a:effectRef idx="1">
          <a:schemeClr val="accent5"/>
        </a:effectRef>
        <a:fontRef idx="minor">
          <a:schemeClr val="dk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s-ES" sz="2800" kern="1200" dirty="0" err="1" smtClean="0"/>
            <a:t>LF</a:t>
          </a:r>
          <a:endParaRPr lang="es-ES" sz="2800" kern="1200" dirty="0"/>
        </a:p>
      </dsp:txBody>
      <dsp:txXfrm>
        <a:off x="743680" y="997903"/>
        <a:ext cx="1028456" cy="653069"/>
      </dsp:txXfrm>
    </dsp:sp>
    <dsp:sp modelId="{802A5F05-FE53-45CD-BB37-4D54D1A1E113}">
      <dsp:nvSpPr>
        <dsp:cNvPr id="0" name=""/>
        <dsp:cNvSpPr/>
      </dsp:nvSpPr>
      <dsp:spPr>
        <a:xfrm>
          <a:off x="906" y="1841523"/>
          <a:ext cx="1028456" cy="653069"/>
        </a:xfrm>
        <a:prstGeom prst="roundRect">
          <a:avLst>
            <a:gd name="adj" fmla="val 10000"/>
          </a:avLst>
        </a:prstGeom>
        <a:solidFill>
          <a:schemeClr val="accent5">
            <a:tint val="99000"/>
            <a:hueOff val="0"/>
            <a:satOff val="0"/>
            <a:lumOff val="0"/>
            <a:alphaOff val="0"/>
          </a:schemeClr>
        </a:solidFill>
        <a:ln>
          <a:noFill/>
        </a:ln>
        <a:effectLst>
          <a:outerShdw blurRad="50800" dist="254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sp>
    <dsp:sp modelId="{1ACE4575-BF3C-4225-8E46-8BC9E2A370C2}">
      <dsp:nvSpPr>
        <dsp:cNvPr id="0" name=""/>
        <dsp:cNvSpPr/>
      </dsp:nvSpPr>
      <dsp:spPr>
        <a:xfrm>
          <a:off x="115179" y="1950082"/>
          <a:ext cx="1028456" cy="653069"/>
        </a:xfrm>
        <a:prstGeom prst="roundRect">
          <a:avLst>
            <a:gd name="adj" fmla="val 10000"/>
          </a:avLst>
        </a:prstGeom>
        <a:solidFill>
          <a:schemeClr val="accent5">
            <a:tint val="45000"/>
          </a:schemeClr>
        </a:solidFill>
        <a:ln w="9525" cap="flat" cmpd="sng" algn="ctr">
          <a:solidFill>
            <a:schemeClr val="accent5"/>
          </a:solidFill>
          <a:prstDash val="solid"/>
        </a:ln>
        <a:effectLst>
          <a:outerShdw blurRad="50800" dist="25400" dir="5400000" rotWithShape="0">
            <a:srgbClr val="000000">
              <a:alpha val="35000"/>
            </a:srgbClr>
          </a:outerShdw>
        </a:effectLst>
        <a:scene3d>
          <a:camera prst="orthographicFront">
            <a:rot lat="0" lon="0" rev="0"/>
          </a:camera>
          <a:lightRig rig="contrasting" dir="t">
            <a:rot lat="0" lon="0" rev="1200000"/>
          </a:lightRig>
        </a:scene3d>
        <a:sp3d z="300000"/>
      </dsp:spPr>
      <dsp:style>
        <a:lnRef idx="1">
          <a:schemeClr val="accent5"/>
        </a:lnRef>
        <a:fillRef idx="2">
          <a:schemeClr val="accent5"/>
        </a:fillRef>
        <a:effectRef idx="1">
          <a:schemeClr val="accent5"/>
        </a:effectRef>
        <a:fontRef idx="minor">
          <a:schemeClr val="dk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s-ES" sz="2800" kern="1200" dirty="0" smtClean="0"/>
            <a:t>L1</a:t>
          </a:r>
          <a:endParaRPr lang="es-ES" sz="2800" kern="1200" dirty="0"/>
        </a:p>
      </dsp:txBody>
      <dsp:txXfrm>
        <a:off x="115179" y="1950082"/>
        <a:ext cx="1028456" cy="653069"/>
      </dsp:txXfrm>
    </dsp:sp>
    <dsp:sp modelId="{67126680-0117-42F5-83F4-8EDF270855CD}">
      <dsp:nvSpPr>
        <dsp:cNvPr id="0" name=""/>
        <dsp:cNvSpPr/>
      </dsp:nvSpPr>
      <dsp:spPr>
        <a:xfrm>
          <a:off x="1257908" y="1841523"/>
          <a:ext cx="1028456" cy="653069"/>
        </a:xfrm>
        <a:prstGeom prst="roundRect">
          <a:avLst>
            <a:gd name="adj" fmla="val 10000"/>
          </a:avLst>
        </a:prstGeom>
        <a:solidFill>
          <a:schemeClr val="accent5">
            <a:tint val="99000"/>
            <a:hueOff val="0"/>
            <a:satOff val="0"/>
            <a:lumOff val="0"/>
            <a:alphaOff val="0"/>
          </a:schemeClr>
        </a:solidFill>
        <a:ln>
          <a:noFill/>
        </a:ln>
        <a:effectLst>
          <a:outerShdw blurRad="50800" dist="254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sp>
    <dsp:sp modelId="{B571CBCD-8240-4E9B-B274-ABEA2B27B1FB}">
      <dsp:nvSpPr>
        <dsp:cNvPr id="0" name=""/>
        <dsp:cNvSpPr/>
      </dsp:nvSpPr>
      <dsp:spPr>
        <a:xfrm>
          <a:off x="1372181" y="1950082"/>
          <a:ext cx="1028456" cy="653069"/>
        </a:xfrm>
        <a:prstGeom prst="roundRect">
          <a:avLst>
            <a:gd name="adj" fmla="val 10000"/>
          </a:avLst>
        </a:prstGeom>
        <a:solidFill>
          <a:schemeClr val="accent5">
            <a:tint val="45000"/>
          </a:schemeClr>
        </a:solidFill>
        <a:ln w="9525" cap="flat" cmpd="sng" algn="ctr">
          <a:solidFill>
            <a:schemeClr val="accent5"/>
          </a:solidFill>
          <a:prstDash val="solid"/>
        </a:ln>
        <a:effectLst>
          <a:outerShdw blurRad="50800" dist="25400" dir="5400000" rotWithShape="0">
            <a:srgbClr val="000000">
              <a:alpha val="35000"/>
            </a:srgbClr>
          </a:outerShdw>
        </a:effectLst>
        <a:scene3d>
          <a:camera prst="orthographicFront">
            <a:rot lat="0" lon="0" rev="0"/>
          </a:camera>
          <a:lightRig rig="contrasting" dir="t">
            <a:rot lat="0" lon="0" rev="1200000"/>
          </a:lightRig>
        </a:scene3d>
        <a:sp3d z="300000"/>
      </dsp:spPr>
      <dsp:style>
        <a:lnRef idx="1">
          <a:schemeClr val="accent5"/>
        </a:lnRef>
        <a:fillRef idx="2">
          <a:schemeClr val="accent5"/>
        </a:fillRef>
        <a:effectRef idx="1">
          <a:schemeClr val="accent5"/>
        </a:effectRef>
        <a:fontRef idx="minor">
          <a:schemeClr val="dk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s-ES" sz="2800" kern="1200" dirty="0" smtClean="0"/>
            <a:t>L2</a:t>
          </a:r>
          <a:endParaRPr lang="es-ES" sz="2800" kern="1200" dirty="0"/>
        </a:p>
      </dsp:txBody>
      <dsp:txXfrm>
        <a:off x="1372181" y="1950082"/>
        <a:ext cx="1028456" cy="653069"/>
      </dsp:txXfrm>
    </dsp:sp>
    <dsp:sp modelId="{3D8E9BB1-765D-4437-AEE0-A8CD5DECC59A}">
      <dsp:nvSpPr>
        <dsp:cNvPr id="0" name=""/>
        <dsp:cNvSpPr/>
      </dsp:nvSpPr>
      <dsp:spPr>
        <a:xfrm>
          <a:off x="3143411" y="889344"/>
          <a:ext cx="1028456" cy="653069"/>
        </a:xfrm>
        <a:prstGeom prst="roundRect">
          <a:avLst>
            <a:gd name="adj" fmla="val 10000"/>
          </a:avLst>
        </a:prstGeom>
        <a:solidFill>
          <a:schemeClr val="accent5">
            <a:shade val="80000"/>
            <a:hueOff val="0"/>
            <a:satOff val="0"/>
            <a:lumOff val="0"/>
            <a:alphaOff val="0"/>
          </a:schemeClr>
        </a:solidFill>
        <a:ln>
          <a:noFill/>
        </a:ln>
        <a:effectLst>
          <a:outerShdw blurRad="50800" dist="254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sp>
    <dsp:sp modelId="{FD76F5C2-D2F2-4FFC-AE48-1FB09D98002E}">
      <dsp:nvSpPr>
        <dsp:cNvPr id="0" name=""/>
        <dsp:cNvSpPr/>
      </dsp:nvSpPr>
      <dsp:spPr>
        <a:xfrm>
          <a:off x="3257684" y="997903"/>
          <a:ext cx="1028456" cy="653069"/>
        </a:xfrm>
        <a:prstGeom prst="roundRect">
          <a:avLst>
            <a:gd name="adj" fmla="val 10000"/>
          </a:avLst>
        </a:prstGeom>
        <a:solidFill>
          <a:schemeClr val="accent6">
            <a:tint val="9500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z="300000" prstMaterial="dkEdge">
          <a:bevelT w="63500" h="63500" prst="cross"/>
          <a:contourClr>
            <a:schemeClr val="accent6"/>
          </a:contourClr>
        </a:sp3d>
      </dsp:spPr>
      <dsp:style>
        <a:lnRef idx="0">
          <a:schemeClr val="accent6"/>
        </a:lnRef>
        <a:fillRef idx="3">
          <a:schemeClr val="accent6"/>
        </a:fillRef>
        <a:effectRef idx="3">
          <a:schemeClr val="accent6"/>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s-ES" sz="2800" kern="1200" dirty="0" err="1" smtClean="0"/>
            <a:t>LF</a:t>
          </a:r>
          <a:endParaRPr lang="es-ES" sz="2800" kern="1200" dirty="0"/>
        </a:p>
      </dsp:txBody>
      <dsp:txXfrm>
        <a:off x="3257684" y="997903"/>
        <a:ext cx="1028456" cy="653069"/>
      </dsp:txXfrm>
    </dsp:sp>
    <dsp:sp modelId="{10F16C2B-AFD6-4110-A524-ECBC1A5C71D9}">
      <dsp:nvSpPr>
        <dsp:cNvPr id="0" name=""/>
        <dsp:cNvSpPr/>
      </dsp:nvSpPr>
      <dsp:spPr>
        <a:xfrm>
          <a:off x="2514910" y="1841523"/>
          <a:ext cx="1028456" cy="653069"/>
        </a:xfrm>
        <a:prstGeom prst="roundRect">
          <a:avLst>
            <a:gd name="adj" fmla="val 10000"/>
          </a:avLst>
        </a:prstGeom>
        <a:solidFill>
          <a:schemeClr val="accent5">
            <a:tint val="99000"/>
            <a:hueOff val="0"/>
            <a:satOff val="0"/>
            <a:lumOff val="0"/>
            <a:alphaOff val="0"/>
          </a:schemeClr>
        </a:solidFill>
        <a:ln>
          <a:noFill/>
        </a:ln>
        <a:effectLst>
          <a:outerShdw blurRad="50800" dist="254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sp>
    <dsp:sp modelId="{1824FB5F-E827-4D03-8BDE-0F14E3866D58}">
      <dsp:nvSpPr>
        <dsp:cNvPr id="0" name=""/>
        <dsp:cNvSpPr/>
      </dsp:nvSpPr>
      <dsp:spPr>
        <a:xfrm>
          <a:off x="2629183" y="1950082"/>
          <a:ext cx="1028456" cy="653069"/>
        </a:xfrm>
        <a:prstGeom prst="roundRect">
          <a:avLst>
            <a:gd name="adj" fmla="val 10000"/>
          </a:avLst>
        </a:prstGeom>
        <a:solidFill>
          <a:schemeClr val="accent6"/>
        </a:solidFill>
        <a:ln w="20000" cap="flat" cmpd="sng" algn="ctr">
          <a:solidFill>
            <a:schemeClr val="lt1"/>
          </a:solidFill>
          <a:prstDash val="solid"/>
        </a:ln>
        <a:effectLst>
          <a:outerShdw blurRad="50800" dist="25400" dir="5400000" rotWithShape="0">
            <a:srgbClr val="000000">
              <a:alpha val="35000"/>
            </a:srgbClr>
          </a:outerShdw>
        </a:effectLst>
        <a:scene3d>
          <a:camera prst="orthographicFront">
            <a:rot lat="0" lon="0" rev="0"/>
          </a:camera>
          <a:lightRig rig="contrasting" dir="t">
            <a:rot lat="0" lon="0" rev="1200000"/>
          </a:lightRig>
        </a:scene3d>
        <a:sp3d z="300000"/>
      </dsp:spPr>
      <dsp:style>
        <a:lnRef idx="3">
          <a:schemeClr val="lt1"/>
        </a:lnRef>
        <a:fillRef idx="1">
          <a:schemeClr val="accent6"/>
        </a:fillRef>
        <a:effectRef idx="1">
          <a:schemeClr val="accent6"/>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s-ES" sz="2800" kern="1200" dirty="0" smtClean="0"/>
            <a:t>L1</a:t>
          </a:r>
          <a:endParaRPr lang="es-ES" sz="2800" kern="1200" dirty="0"/>
        </a:p>
      </dsp:txBody>
      <dsp:txXfrm>
        <a:off x="2629183" y="1950082"/>
        <a:ext cx="1028456" cy="653069"/>
      </dsp:txXfrm>
    </dsp:sp>
    <dsp:sp modelId="{A65DDD19-AB6F-42BC-8177-6C5A96A8D4C6}">
      <dsp:nvSpPr>
        <dsp:cNvPr id="0" name=""/>
        <dsp:cNvSpPr/>
      </dsp:nvSpPr>
      <dsp:spPr>
        <a:xfrm>
          <a:off x="3771912" y="1841523"/>
          <a:ext cx="1028456" cy="653069"/>
        </a:xfrm>
        <a:prstGeom prst="roundRect">
          <a:avLst>
            <a:gd name="adj" fmla="val 10000"/>
          </a:avLst>
        </a:prstGeom>
        <a:solidFill>
          <a:schemeClr val="accent5">
            <a:tint val="99000"/>
            <a:hueOff val="0"/>
            <a:satOff val="0"/>
            <a:lumOff val="0"/>
            <a:alphaOff val="0"/>
          </a:schemeClr>
        </a:solidFill>
        <a:ln>
          <a:noFill/>
        </a:ln>
        <a:effectLst>
          <a:outerShdw blurRad="50800" dist="254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sp>
    <dsp:sp modelId="{FA5DD19B-004D-4335-8643-A4C764622B25}">
      <dsp:nvSpPr>
        <dsp:cNvPr id="0" name=""/>
        <dsp:cNvSpPr/>
      </dsp:nvSpPr>
      <dsp:spPr>
        <a:xfrm>
          <a:off x="3886185" y="1950082"/>
          <a:ext cx="1028456" cy="653069"/>
        </a:xfrm>
        <a:prstGeom prst="roundRect">
          <a:avLst>
            <a:gd name="adj" fmla="val 10000"/>
          </a:avLst>
        </a:prstGeom>
        <a:solidFill>
          <a:schemeClr val="accent6"/>
        </a:solidFill>
        <a:ln w="20000" cap="flat" cmpd="sng" algn="ctr">
          <a:solidFill>
            <a:schemeClr val="lt1"/>
          </a:solidFill>
          <a:prstDash val="solid"/>
        </a:ln>
        <a:effectLst>
          <a:outerShdw blurRad="50800" dist="25400" dir="5400000" rotWithShape="0">
            <a:srgbClr val="000000">
              <a:alpha val="35000"/>
            </a:srgbClr>
          </a:outerShdw>
        </a:effectLst>
        <a:scene3d>
          <a:camera prst="orthographicFront">
            <a:rot lat="0" lon="0" rev="0"/>
          </a:camera>
          <a:lightRig rig="contrasting" dir="t">
            <a:rot lat="0" lon="0" rev="1200000"/>
          </a:lightRig>
        </a:scene3d>
        <a:sp3d z="300000"/>
      </dsp:spPr>
      <dsp:style>
        <a:lnRef idx="3">
          <a:schemeClr val="lt1"/>
        </a:lnRef>
        <a:fillRef idx="1">
          <a:schemeClr val="accent6"/>
        </a:fillRef>
        <a:effectRef idx="1">
          <a:schemeClr val="accent6"/>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s-ES" sz="2800" kern="1200" dirty="0" smtClean="0"/>
            <a:t>L2</a:t>
          </a:r>
          <a:endParaRPr lang="es-ES" sz="2800" kern="1200" dirty="0"/>
        </a:p>
      </dsp:txBody>
      <dsp:txXfrm>
        <a:off x="3886185" y="1950082"/>
        <a:ext cx="1028456" cy="653069"/>
      </dsp:txXfrm>
    </dsp:sp>
    <dsp:sp modelId="{053E24EC-DA91-4C2D-8427-E8ACA3C03F04}">
      <dsp:nvSpPr>
        <dsp:cNvPr id="0" name=""/>
        <dsp:cNvSpPr/>
      </dsp:nvSpPr>
      <dsp:spPr>
        <a:xfrm>
          <a:off x="5657415" y="889344"/>
          <a:ext cx="1028456" cy="653069"/>
        </a:xfrm>
        <a:prstGeom prst="roundRect">
          <a:avLst>
            <a:gd name="adj" fmla="val 10000"/>
          </a:avLst>
        </a:prstGeom>
        <a:solidFill>
          <a:schemeClr val="accent5">
            <a:shade val="80000"/>
            <a:hueOff val="0"/>
            <a:satOff val="0"/>
            <a:lumOff val="0"/>
            <a:alphaOff val="0"/>
          </a:schemeClr>
        </a:solidFill>
        <a:ln>
          <a:noFill/>
        </a:ln>
        <a:effectLst>
          <a:outerShdw blurRad="50800" dist="254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sp>
    <dsp:sp modelId="{6AAA5B67-16FB-4248-B0A0-AED19A9C08B2}">
      <dsp:nvSpPr>
        <dsp:cNvPr id="0" name=""/>
        <dsp:cNvSpPr/>
      </dsp:nvSpPr>
      <dsp:spPr>
        <a:xfrm>
          <a:off x="5771688" y="997903"/>
          <a:ext cx="1028456" cy="653069"/>
        </a:xfrm>
        <a:prstGeom prst="roundRect">
          <a:avLst>
            <a:gd name="adj" fmla="val 10000"/>
          </a:avLst>
        </a:prstGeom>
        <a:solidFill>
          <a:schemeClr val="accent4">
            <a:tint val="45000"/>
          </a:schemeClr>
        </a:solidFill>
        <a:ln w="9525" cap="flat" cmpd="sng" algn="ctr">
          <a:solidFill>
            <a:schemeClr val="accent4"/>
          </a:solidFill>
          <a:prstDash val="solid"/>
        </a:ln>
        <a:effectLst>
          <a:outerShdw blurRad="50800" dist="25400" dir="5400000" rotWithShape="0">
            <a:srgbClr val="000000">
              <a:alpha val="35000"/>
            </a:srgbClr>
          </a:outerShdw>
        </a:effectLst>
        <a:scene3d>
          <a:camera prst="orthographicFront">
            <a:rot lat="0" lon="0" rev="0"/>
          </a:camera>
          <a:lightRig rig="contrasting" dir="t">
            <a:rot lat="0" lon="0" rev="1200000"/>
          </a:lightRig>
        </a:scene3d>
        <a:sp3d z="300000"/>
      </dsp:spPr>
      <dsp:style>
        <a:lnRef idx="1">
          <a:schemeClr val="accent4"/>
        </a:lnRef>
        <a:fillRef idx="2">
          <a:schemeClr val="accent4"/>
        </a:fillRef>
        <a:effectRef idx="1">
          <a:schemeClr val="accent4"/>
        </a:effectRef>
        <a:fontRef idx="minor">
          <a:schemeClr val="dk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s-ES" sz="2800" kern="1200" dirty="0" err="1" smtClean="0"/>
            <a:t>LF</a:t>
          </a:r>
          <a:endParaRPr lang="es-ES" sz="2800" kern="1200" dirty="0"/>
        </a:p>
      </dsp:txBody>
      <dsp:txXfrm>
        <a:off x="5771688" y="997903"/>
        <a:ext cx="1028456" cy="653069"/>
      </dsp:txXfrm>
    </dsp:sp>
    <dsp:sp modelId="{078C9979-483F-46EB-AB24-FA6CFF43AE0A}">
      <dsp:nvSpPr>
        <dsp:cNvPr id="0" name=""/>
        <dsp:cNvSpPr/>
      </dsp:nvSpPr>
      <dsp:spPr>
        <a:xfrm>
          <a:off x="5028914" y="1841523"/>
          <a:ext cx="1028456" cy="653069"/>
        </a:xfrm>
        <a:prstGeom prst="roundRect">
          <a:avLst>
            <a:gd name="adj" fmla="val 10000"/>
          </a:avLst>
        </a:prstGeom>
        <a:solidFill>
          <a:schemeClr val="accent5">
            <a:tint val="99000"/>
            <a:hueOff val="0"/>
            <a:satOff val="0"/>
            <a:lumOff val="0"/>
            <a:alphaOff val="0"/>
          </a:schemeClr>
        </a:solidFill>
        <a:ln>
          <a:noFill/>
        </a:ln>
        <a:effectLst>
          <a:outerShdw blurRad="50800" dist="254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sp>
    <dsp:sp modelId="{E73B2E62-F73A-47DA-96C9-694DAF14DB45}">
      <dsp:nvSpPr>
        <dsp:cNvPr id="0" name=""/>
        <dsp:cNvSpPr/>
      </dsp:nvSpPr>
      <dsp:spPr>
        <a:xfrm>
          <a:off x="5143187" y="1950082"/>
          <a:ext cx="1028456" cy="653069"/>
        </a:xfrm>
        <a:prstGeom prst="roundRect">
          <a:avLst>
            <a:gd name="adj" fmla="val 10000"/>
          </a:avLst>
        </a:prstGeom>
        <a:solidFill>
          <a:schemeClr val="accent4">
            <a:tint val="45000"/>
          </a:schemeClr>
        </a:solidFill>
        <a:ln w="9525" cap="flat" cmpd="sng" algn="ctr">
          <a:solidFill>
            <a:schemeClr val="accent4"/>
          </a:solidFill>
          <a:prstDash val="solid"/>
        </a:ln>
        <a:effectLst>
          <a:outerShdw blurRad="50800" dist="25400" dir="5400000" rotWithShape="0">
            <a:srgbClr val="000000">
              <a:alpha val="35000"/>
            </a:srgbClr>
          </a:outerShdw>
        </a:effectLst>
        <a:scene3d>
          <a:camera prst="orthographicFront">
            <a:rot lat="0" lon="0" rev="0"/>
          </a:camera>
          <a:lightRig rig="contrasting" dir="t">
            <a:rot lat="0" lon="0" rev="1200000"/>
          </a:lightRig>
        </a:scene3d>
        <a:sp3d z="300000"/>
      </dsp:spPr>
      <dsp:style>
        <a:lnRef idx="1">
          <a:schemeClr val="accent4"/>
        </a:lnRef>
        <a:fillRef idx="2">
          <a:schemeClr val="accent4"/>
        </a:fillRef>
        <a:effectRef idx="1">
          <a:schemeClr val="accent4"/>
        </a:effectRef>
        <a:fontRef idx="minor">
          <a:schemeClr val="dk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s-ES" sz="2800" kern="1200" dirty="0" smtClean="0"/>
            <a:t>L1</a:t>
          </a:r>
          <a:endParaRPr lang="es-ES" sz="2800" kern="1200" dirty="0"/>
        </a:p>
      </dsp:txBody>
      <dsp:txXfrm>
        <a:off x="5143187" y="1950082"/>
        <a:ext cx="1028456" cy="653069"/>
      </dsp:txXfrm>
    </dsp:sp>
    <dsp:sp modelId="{F5F73AFE-F7E7-4F21-BEB0-747E71587F73}">
      <dsp:nvSpPr>
        <dsp:cNvPr id="0" name=""/>
        <dsp:cNvSpPr/>
      </dsp:nvSpPr>
      <dsp:spPr>
        <a:xfrm>
          <a:off x="6285916" y="1841523"/>
          <a:ext cx="1028456" cy="653069"/>
        </a:xfrm>
        <a:prstGeom prst="roundRect">
          <a:avLst>
            <a:gd name="adj" fmla="val 10000"/>
          </a:avLst>
        </a:prstGeom>
        <a:solidFill>
          <a:schemeClr val="accent5">
            <a:tint val="99000"/>
            <a:hueOff val="0"/>
            <a:satOff val="0"/>
            <a:lumOff val="0"/>
            <a:alphaOff val="0"/>
          </a:schemeClr>
        </a:solidFill>
        <a:ln>
          <a:noFill/>
        </a:ln>
        <a:effectLst>
          <a:outerShdw blurRad="50800" dist="254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sp>
    <dsp:sp modelId="{734642CE-F191-48F3-8CF4-77A0020D63B2}">
      <dsp:nvSpPr>
        <dsp:cNvPr id="0" name=""/>
        <dsp:cNvSpPr/>
      </dsp:nvSpPr>
      <dsp:spPr>
        <a:xfrm>
          <a:off x="6400189" y="1950082"/>
          <a:ext cx="1028456" cy="653069"/>
        </a:xfrm>
        <a:prstGeom prst="roundRect">
          <a:avLst>
            <a:gd name="adj" fmla="val 10000"/>
          </a:avLst>
        </a:prstGeom>
        <a:solidFill>
          <a:schemeClr val="accent4">
            <a:tint val="45000"/>
          </a:schemeClr>
        </a:solidFill>
        <a:ln w="9525" cap="flat" cmpd="sng" algn="ctr">
          <a:solidFill>
            <a:schemeClr val="accent4"/>
          </a:solidFill>
          <a:prstDash val="solid"/>
        </a:ln>
        <a:effectLst>
          <a:outerShdw blurRad="50800" dist="25400" dir="5400000" rotWithShape="0">
            <a:srgbClr val="000000">
              <a:alpha val="35000"/>
            </a:srgbClr>
          </a:outerShdw>
        </a:effectLst>
        <a:scene3d>
          <a:camera prst="orthographicFront">
            <a:rot lat="0" lon="0" rev="0"/>
          </a:camera>
          <a:lightRig rig="contrasting" dir="t">
            <a:rot lat="0" lon="0" rev="1200000"/>
          </a:lightRig>
        </a:scene3d>
        <a:sp3d z="300000"/>
      </dsp:spPr>
      <dsp:style>
        <a:lnRef idx="1">
          <a:schemeClr val="accent4"/>
        </a:lnRef>
        <a:fillRef idx="2">
          <a:schemeClr val="accent4"/>
        </a:fillRef>
        <a:effectRef idx="1">
          <a:schemeClr val="accent4"/>
        </a:effectRef>
        <a:fontRef idx="minor">
          <a:schemeClr val="dk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s-ES" sz="2800" kern="1200" dirty="0" smtClean="0"/>
            <a:t>L2</a:t>
          </a:r>
          <a:endParaRPr lang="es-ES" sz="2800" kern="1200" dirty="0"/>
        </a:p>
      </dsp:txBody>
      <dsp:txXfrm>
        <a:off x="6400189" y="1950082"/>
        <a:ext cx="1028456" cy="653069"/>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4B93889-A10F-45C3-B7FB-6405EF652CD6}">
      <dsp:nvSpPr>
        <dsp:cNvPr id="0" name=""/>
        <dsp:cNvSpPr/>
      </dsp:nvSpPr>
      <dsp:spPr>
        <a:xfrm>
          <a:off x="3611254" y="801497"/>
          <a:ext cx="2833838" cy="416931"/>
        </a:xfrm>
        <a:custGeom>
          <a:avLst/>
          <a:gdLst/>
          <a:ahLst/>
          <a:cxnLst/>
          <a:rect l="0" t="0" r="0" b="0"/>
          <a:pathLst>
            <a:path>
              <a:moveTo>
                <a:pt x="0" y="0"/>
              </a:moveTo>
              <a:lnTo>
                <a:pt x="0" y="248616"/>
              </a:lnTo>
              <a:lnTo>
                <a:pt x="2833838" y="248616"/>
              </a:lnTo>
              <a:lnTo>
                <a:pt x="2833838" y="416931"/>
              </a:lnTo>
            </a:path>
          </a:pathLst>
        </a:custGeom>
        <a:noFill/>
        <a:ln w="11429" cap="flat" cmpd="sng" algn="ctr">
          <a:solidFill>
            <a:schemeClr val="accent5">
              <a:tint val="90000"/>
              <a:hueOff val="0"/>
              <a:satOff val="0"/>
              <a:lumOff val="0"/>
              <a:alphaOff val="0"/>
            </a:schemeClr>
          </a:solidFill>
          <a:prstDash val="sysDash"/>
        </a:ln>
        <a:effectLst/>
      </dsp:spPr>
      <dsp:style>
        <a:lnRef idx="2">
          <a:scrgbClr r="0" g="0" b="0"/>
        </a:lnRef>
        <a:fillRef idx="0">
          <a:scrgbClr r="0" g="0" b="0"/>
        </a:fillRef>
        <a:effectRef idx="0">
          <a:scrgbClr r="0" g="0" b="0"/>
        </a:effectRef>
        <a:fontRef idx="minor"/>
      </dsp:style>
    </dsp:sp>
    <dsp:sp modelId="{55809EA2-438C-4ED1-988D-1EFD6DD1A961}">
      <dsp:nvSpPr>
        <dsp:cNvPr id="0" name=""/>
        <dsp:cNvSpPr/>
      </dsp:nvSpPr>
      <dsp:spPr>
        <a:xfrm>
          <a:off x="3611254" y="801497"/>
          <a:ext cx="905018" cy="984455"/>
        </a:xfrm>
        <a:custGeom>
          <a:avLst/>
          <a:gdLst/>
          <a:ahLst/>
          <a:cxnLst/>
          <a:rect l="0" t="0" r="0" b="0"/>
          <a:pathLst>
            <a:path>
              <a:moveTo>
                <a:pt x="0" y="0"/>
              </a:moveTo>
              <a:lnTo>
                <a:pt x="0" y="816140"/>
              </a:lnTo>
              <a:lnTo>
                <a:pt x="905018" y="816140"/>
              </a:lnTo>
              <a:lnTo>
                <a:pt x="905018" y="984455"/>
              </a:lnTo>
            </a:path>
          </a:pathLst>
        </a:custGeom>
        <a:noFill/>
        <a:ln w="11429" cap="flat" cmpd="sng" algn="ctr">
          <a:solidFill>
            <a:schemeClr val="accent5">
              <a:tint val="90000"/>
              <a:hueOff val="0"/>
              <a:satOff val="0"/>
              <a:lumOff val="0"/>
              <a:alphaOff val="0"/>
            </a:schemeClr>
          </a:solidFill>
          <a:prstDash val="sysDash"/>
        </a:ln>
        <a:effectLst/>
      </dsp:spPr>
      <dsp:style>
        <a:lnRef idx="2">
          <a:scrgbClr r="0" g="0" b="0"/>
        </a:lnRef>
        <a:fillRef idx="0">
          <a:scrgbClr r="0" g="0" b="0"/>
        </a:fillRef>
        <a:effectRef idx="0">
          <a:scrgbClr r="0" g="0" b="0"/>
        </a:effectRef>
        <a:fontRef idx="minor"/>
      </dsp:style>
    </dsp:sp>
    <dsp:sp modelId="{E4CF4B0B-2870-434E-ABA8-BFF095709544}">
      <dsp:nvSpPr>
        <dsp:cNvPr id="0" name=""/>
        <dsp:cNvSpPr/>
      </dsp:nvSpPr>
      <dsp:spPr>
        <a:xfrm>
          <a:off x="2587453" y="801497"/>
          <a:ext cx="1023800" cy="984455"/>
        </a:xfrm>
        <a:custGeom>
          <a:avLst/>
          <a:gdLst/>
          <a:ahLst/>
          <a:cxnLst/>
          <a:rect l="0" t="0" r="0" b="0"/>
          <a:pathLst>
            <a:path>
              <a:moveTo>
                <a:pt x="1023800" y="0"/>
              </a:moveTo>
              <a:lnTo>
                <a:pt x="1023800" y="816140"/>
              </a:lnTo>
              <a:lnTo>
                <a:pt x="0" y="816140"/>
              </a:lnTo>
              <a:lnTo>
                <a:pt x="0" y="984455"/>
              </a:lnTo>
            </a:path>
          </a:pathLst>
        </a:custGeom>
        <a:noFill/>
        <a:ln w="11429" cap="flat" cmpd="sng" algn="ctr">
          <a:solidFill>
            <a:schemeClr val="accent5">
              <a:tint val="90000"/>
              <a:hueOff val="0"/>
              <a:satOff val="0"/>
              <a:lumOff val="0"/>
              <a:alphaOff val="0"/>
            </a:schemeClr>
          </a:solidFill>
          <a:prstDash val="sysDash"/>
        </a:ln>
        <a:effectLst/>
      </dsp:spPr>
      <dsp:style>
        <a:lnRef idx="2">
          <a:scrgbClr r="0" g="0" b="0"/>
        </a:lnRef>
        <a:fillRef idx="0">
          <a:scrgbClr r="0" g="0" b="0"/>
        </a:fillRef>
        <a:effectRef idx="0">
          <a:scrgbClr r="0" g="0" b="0"/>
        </a:effectRef>
        <a:fontRef idx="minor"/>
      </dsp:style>
    </dsp:sp>
    <dsp:sp modelId="{5B293CB5-922F-456B-B083-D93C2CECF383}">
      <dsp:nvSpPr>
        <dsp:cNvPr id="0" name=""/>
        <dsp:cNvSpPr/>
      </dsp:nvSpPr>
      <dsp:spPr>
        <a:xfrm>
          <a:off x="944368" y="801497"/>
          <a:ext cx="2666886" cy="627259"/>
        </a:xfrm>
        <a:custGeom>
          <a:avLst/>
          <a:gdLst/>
          <a:ahLst/>
          <a:cxnLst/>
          <a:rect l="0" t="0" r="0" b="0"/>
          <a:pathLst>
            <a:path>
              <a:moveTo>
                <a:pt x="2666886" y="0"/>
              </a:moveTo>
              <a:lnTo>
                <a:pt x="2666886" y="458945"/>
              </a:lnTo>
              <a:lnTo>
                <a:pt x="0" y="458945"/>
              </a:lnTo>
              <a:lnTo>
                <a:pt x="0" y="627259"/>
              </a:lnTo>
            </a:path>
          </a:pathLst>
        </a:custGeom>
        <a:noFill/>
        <a:ln w="11429" cap="flat" cmpd="sng" algn="ctr">
          <a:solidFill>
            <a:schemeClr val="accent5">
              <a:tint val="90000"/>
              <a:hueOff val="0"/>
              <a:satOff val="0"/>
              <a:lumOff val="0"/>
              <a:alphaOff val="0"/>
            </a:schemeClr>
          </a:solidFill>
          <a:prstDash val="sysDash"/>
        </a:ln>
        <a:effectLst/>
      </dsp:spPr>
      <dsp:style>
        <a:lnRef idx="2">
          <a:scrgbClr r="0" g="0" b="0"/>
        </a:lnRef>
        <a:fillRef idx="0">
          <a:scrgbClr r="0" g="0" b="0"/>
        </a:fillRef>
        <a:effectRef idx="0">
          <a:scrgbClr r="0" g="0" b="0"/>
        </a:effectRef>
        <a:fontRef idx="minor"/>
      </dsp:style>
    </dsp:sp>
    <dsp:sp modelId="{10B2521B-EF09-48FE-9684-4DC02FB90763}">
      <dsp:nvSpPr>
        <dsp:cNvPr id="0" name=""/>
        <dsp:cNvSpPr/>
      </dsp:nvSpPr>
      <dsp:spPr>
        <a:xfrm>
          <a:off x="2809757" y="0"/>
          <a:ext cx="1602994" cy="801497"/>
        </a:xfrm>
        <a:prstGeom prst="rect">
          <a:avLst/>
        </a:prstGeom>
        <a:solidFill>
          <a:schemeClr val="accent6">
            <a:tint val="95000"/>
          </a:schemeClr>
        </a:solidFill>
        <a:ln>
          <a:noFill/>
        </a:ln>
        <a:effectLst>
          <a:outerShdw blurRad="50800" dist="25400" dir="5400000" rotWithShape="0">
            <a:srgbClr val="000000">
              <a:alpha val="45000"/>
            </a:srgbClr>
          </a:outerShdw>
        </a:effectLst>
        <a:scene3d>
          <a:camera prst="orthographicFront"/>
          <a:lightRig rig="flat" dir="t"/>
        </a:scene3d>
        <a:sp3d prstMaterial="dkEdge">
          <a:bevelT w="63500" h="63500" prst="cross"/>
          <a:contourClr>
            <a:schemeClr val="accent6"/>
          </a:contourClr>
        </a:sp3d>
      </dsp:spPr>
      <dsp:style>
        <a:lnRef idx="0">
          <a:schemeClr val="accent6"/>
        </a:lnRef>
        <a:fillRef idx="3">
          <a:schemeClr val="accent6"/>
        </a:fillRef>
        <a:effectRef idx="3">
          <a:schemeClr val="accent6"/>
        </a:effectRef>
        <a:fontRef idx="minor">
          <a:schemeClr val="lt1"/>
        </a:fontRef>
      </dsp:style>
      <dsp:txBody>
        <a:bodyPr spcFirstLastPara="0" vert="horz" wrap="square" lIns="26035" tIns="26035" rIns="26035" bIns="26035" numCol="1" spcCol="1270" anchor="ctr" anchorCtr="0">
          <a:noAutofit/>
        </a:bodyPr>
        <a:lstStyle/>
        <a:p>
          <a:pPr lvl="0" algn="ctr" defTabSz="1822450">
            <a:lnSpc>
              <a:spcPct val="90000"/>
            </a:lnSpc>
            <a:spcBef>
              <a:spcPct val="0"/>
            </a:spcBef>
            <a:spcAft>
              <a:spcPct val="35000"/>
            </a:spcAft>
          </a:pPr>
          <a:r>
            <a:rPr lang="es-ES" sz="4100" kern="1200" dirty="0" smtClean="0"/>
            <a:t>L1 (D1)</a:t>
          </a:r>
          <a:endParaRPr lang="es-ES" sz="4100" kern="1200" dirty="0"/>
        </a:p>
      </dsp:txBody>
      <dsp:txXfrm>
        <a:off x="2809757" y="0"/>
        <a:ext cx="1602994" cy="801497"/>
      </dsp:txXfrm>
    </dsp:sp>
    <dsp:sp modelId="{A6516453-5064-41EE-B326-A4378CB677AB}">
      <dsp:nvSpPr>
        <dsp:cNvPr id="0" name=""/>
        <dsp:cNvSpPr/>
      </dsp:nvSpPr>
      <dsp:spPr>
        <a:xfrm>
          <a:off x="142870" y="1428757"/>
          <a:ext cx="1602994" cy="801497"/>
        </a:xfrm>
        <a:prstGeom prst="rect">
          <a:avLst/>
        </a:prstGeom>
        <a:solidFill>
          <a:schemeClr val="accent5">
            <a:alpha val="70000"/>
            <a:hueOff val="0"/>
            <a:satOff val="0"/>
            <a:lumOff val="0"/>
            <a:alphaOff val="0"/>
          </a:schemeClr>
        </a:solidFill>
        <a:ln>
          <a:noFill/>
        </a:ln>
        <a:effectLst>
          <a:outerShdw blurRad="50800" dist="254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6035" tIns="26035" rIns="26035" bIns="26035" numCol="1" spcCol="1270" anchor="ctr" anchorCtr="0">
          <a:noAutofit/>
        </a:bodyPr>
        <a:lstStyle/>
        <a:p>
          <a:pPr lvl="0" algn="ctr" defTabSz="1822450">
            <a:lnSpc>
              <a:spcPct val="90000"/>
            </a:lnSpc>
            <a:spcBef>
              <a:spcPct val="0"/>
            </a:spcBef>
            <a:spcAft>
              <a:spcPct val="35000"/>
            </a:spcAft>
          </a:pPr>
          <a:r>
            <a:rPr lang="es-ES" sz="4100" kern="1200" dirty="0" smtClean="0"/>
            <a:t>D2</a:t>
          </a:r>
          <a:endParaRPr lang="es-ES" sz="4100" kern="1200" dirty="0"/>
        </a:p>
      </dsp:txBody>
      <dsp:txXfrm>
        <a:off x="142870" y="1428757"/>
        <a:ext cx="1602994" cy="801497"/>
      </dsp:txXfrm>
    </dsp:sp>
    <dsp:sp modelId="{0CEAC9CC-1F33-4607-8E8F-651D489F09A9}">
      <dsp:nvSpPr>
        <dsp:cNvPr id="0" name=""/>
        <dsp:cNvSpPr/>
      </dsp:nvSpPr>
      <dsp:spPr>
        <a:xfrm>
          <a:off x="1785956" y="1785952"/>
          <a:ext cx="1602994" cy="801497"/>
        </a:xfrm>
        <a:prstGeom prst="rect">
          <a:avLst/>
        </a:prstGeom>
        <a:solidFill>
          <a:schemeClr val="accent5">
            <a:alpha val="70000"/>
            <a:hueOff val="0"/>
            <a:satOff val="0"/>
            <a:lumOff val="0"/>
            <a:alphaOff val="0"/>
          </a:schemeClr>
        </a:solidFill>
        <a:ln>
          <a:noFill/>
        </a:ln>
        <a:effectLst>
          <a:outerShdw blurRad="50800" dist="254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6035" tIns="26035" rIns="26035" bIns="26035" numCol="1" spcCol="1270" anchor="ctr" anchorCtr="0">
          <a:noAutofit/>
        </a:bodyPr>
        <a:lstStyle/>
        <a:p>
          <a:pPr lvl="0" algn="ctr" defTabSz="1822450">
            <a:lnSpc>
              <a:spcPct val="90000"/>
            </a:lnSpc>
            <a:spcBef>
              <a:spcPct val="0"/>
            </a:spcBef>
            <a:spcAft>
              <a:spcPct val="35000"/>
            </a:spcAft>
          </a:pPr>
          <a:r>
            <a:rPr lang="es-ES" sz="4100" kern="1200" dirty="0" smtClean="0"/>
            <a:t>D3</a:t>
          </a:r>
          <a:endParaRPr lang="es-ES" sz="4100" kern="1200" dirty="0"/>
        </a:p>
      </dsp:txBody>
      <dsp:txXfrm>
        <a:off x="1785956" y="1785952"/>
        <a:ext cx="1602994" cy="801497"/>
      </dsp:txXfrm>
    </dsp:sp>
    <dsp:sp modelId="{C98D0EB1-10E7-4BA4-AE21-BF73E5CEBABB}">
      <dsp:nvSpPr>
        <dsp:cNvPr id="0" name=""/>
        <dsp:cNvSpPr/>
      </dsp:nvSpPr>
      <dsp:spPr>
        <a:xfrm>
          <a:off x="3714776" y="1785952"/>
          <a:ext cx="1602994" cy="801497"/>
        </a:xfrm>
        <a:prstGeom prst="rect">
          <a:avLst/>
        </a:prstGeom>
        <a:solidFill>
          <a:schemeClr val="accent5">
            <a:alpha val="70000"/>
            <a:hueOff val="0"/>
            <a:satOff val="0"/>
            <a:lumOff val="0"/>
            <a:alphaOff val="0"/>
          </a:schemeClr>
        </a:solidFill>
        <a:ln>
          <a:noFill/>
        </a:ln>
        <a:effectLst>
          <a:outerShdw blurRad="50800" dist="254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6035" tIns="26035" rIns="26035" bIns="26035" numCol="1" spcCol="1270" anchor="ctr" anchorCtr="0">
          <a:noAutofit/>
        </a:bodyPr>
        <a:lstStyle/>
        <a:p>
          <a:pPr lvl="0" algn="ctr" defTabSz="1822450">
            <a:lnSpc>
              <a:spcPct val="90000"/>
            </a:lnSpc>
            <a:spcBef>
              <a:spcPct val="0"/>
            </a:spcBef>
            <a:spcAft>
              <a:spcPct val="35000"/>
            </a:spcAft>
          </a:pPr>
          <a:r>
            <a:rPr lang="es-ES" sz="4100" kern="1200" dirty="0" smtClean="0"/>
            <a:t>D4</a:t>
          </a:r>
          <a:endParaRPr lang="es-ES" sz="4100" kern="1200" dirty="0"/>
        </a:p>
      </dsp:txBody>
      <dsp:txXfrm>
        <a:off x="3714776" y="1785952"/>
        <a:ext cx="1602994" cy="801497"/>
      </dsp:txXfrm>
    </dsp:sp>
    <dsp:sp modelId="{54ABA664-5692-41E2-9EDF-0F485A70BA32}">
      <dsp:nvSpPr>
        <dsp:cNvPr id="0" name=""/>
        <dsp:cNvSpPr/>
      </dsp:nvSpPr>
      <dsp:spPr>
        <a:xfrm>
          <a:off x="5643595" y="1218428"/>
          <a:ext cx="1602994" cy="801497"/>
        </a:xfrm>
        <a:prstGeom prst="rect">
          <a:avLst/>
        </a:prstGeom>
        <a:solidFill>
          <a:schemeClr val="accent5">
            <a:alpha val="70000"/>
            <a:hueOff val="0"/>
            <a:satOff val="0"/>
            <a:lumOff val="0"/>
            <a:alphaOff val="0"/>
          </a:schemeClr>
        </a:solidFill>
        <a:ln>
          <a:noFill/>
        </a:ln>
        <a:effectLst>
          <a:outerShdw blurRad="50800" dist="254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6035" tIns="26035" rIns="26035" bIns="26035" numCol="1" spcCol="1270" anchor="ctr" anchorCtr="0">
          <a:noAutofit/>
        </a:bodyPr>
        <a:lstStyle/>
        <a:p>
          <a:pPr lvl="0" algn="ctr" defTabSz="1822450">
            <a:lnSpc>
              <a:spcPct val="90000"/>
            </a:lnSpc>
            <a:spcBef>
              <a:spcPct val="0"/>
            </a:spcBef>
            <a:spcAft>
              <a:spcPct val="35000"/>
            </a:spcAft>
          </a:pPr>
          <a:r>
            <a:rPr lang="es-ES" sz="4100" kern="1200" dirty="0" smtClean="0"/>
            <a:t>D5</a:t>
          </a:r>
          <a:endParaRPr lang="es-ES" sz="4100" kern="1200" dirty="0"/>
        </a:p>
      </dsp:txBody>
      <dsp:txXfrm>
        <a:off x="5643595" y="1218428"/>
        <a:ext cx="1602994" cy="801497"/>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8C11F55-9531-49E8-9233-F90BCD0069D1}">
      <dsp:nvSpPr>
        <dsp:cNvPr id="0" name=""/>
        <dsp:cNvSpPr/>
      </dsp:nvSpPr>
      <dsp:spPr>
        <a:xfrm rot="16200000">
          <a:off x="-561503" y="564554"/>
          <a:ext cx="4064000" cy="2934890"/>
        </a:xfrm>
        <a:prstGeom prst="flowChartManualOperation">
          <a:avLst/>
        </a:prstGeom>
        <a:solidFill>
          <a:schemeClr val="accent1">
            <a:shade val="80000"/>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52400" tIns="0" rIns="154533" bIns="0" numCol="1" spcCol="1270" anchor="t" anchorCtr="0">
          <a:noAutofit/>
        </a:bodyPr>
        <a:lstStyle/>
        <a:p>
          <a:pPr lvl="0" algn="l" defTabSz="1066800">
            <a:lnSpc>
              <a:spcPct val="90000"/>
            </a:lnSpc>
            <a:spcBef>
              <a:spcPct val="0"/>
            </a:spcBef>
            <a:spcAft>
              <a:spcPct val="35000"/>
            </a:spcAft>
          </a:pPr>
          <a:r>
            <a:rPr lang="es-ES" sz="2400" kern="1200" dirty="0" err="1" smtClean="0"/>
            <a:t>User</a:t>
          </a:r>
          <a:endParaRPr lang="es-ES" sz="2400" kern="1200" dirty="0"/>
        </a:p>
        <a:p>
          <a:pPr marL="171450" lvl="1" indent="-171450" algn="l" defTabSz="844550">
            <a:lnSpc>
              <a:spcPct val="90000"/>
            </a:lnSpc>
            <a:spcBef>
              <a:spcPct val="0"/>
            </a:spcBef>
            <a:spcAft>
              <a:spcPct val="15000"/>
            </a:spcAft>
            <a:buChar char="••"/>
          </a:pPr>
          <a:r>
            <a:rPr lang="es-ES" sz="1900" kern="1200" dirty="0" err="1" smtClean="0"/>
            <a:t>Dialect</a:t>
          </a:r>
          <a:endParaRPr lang="es-ES" sz="1900" kern="1200" dirty="0"/>
        </a:p>
        <a:p>
          <a:pPr marL="342900" lvl="2" indent="-171450" algn="l" defTabSz="844550">
            <a:lnSpc>
              <a:spcPct val="90000"/>
            </a:lnSpc>
            <a:spcBef>
              <a:spcPct val="0"/>
            </a:spcBef>
            <a:spcAft>
              <a:spcPct val="15000"/>
            </a:spcAft>
            <a:buChar char="••"/>
          </a:pPr>
          <a:r>
            <a:rPr lang="es-ES" sz="1900" kern="1200" dirty="0" err="1" smtClean="0"/>
            <a:t>Diatopic</a:t>
          </a:r>
          <a:r>
            <a:rPr lang="es-ES" sz="1900" kern="1200" dirty="0" smtClean="0"/>
            <a:t> (</a:t>
          </a:r>
          <a:r>
            <a:rPr lang="es-ES" sz="1900" kern="1200" dirty="0" err="1" smtClean="0"/>
            <a:t>space</a:t>
          </a:r>
          <a:r>
            <a:rPr lang="es-ES" sz="1900" kern="1200" dirty="0" smtClean="0"/>
            <a:t>)</a:t>
          </a:r>
          <a:endParaRPr lang="es-ES" sz="1900" kern="1200" dirty="0"/>
        </a:p>
        <a:p>
          <a:pPr marL="342900" lvl="2" indent="-171450" algn="l" defTabSz="844550">
            <a:lnSpc>
              <a:spcPct val="90000"/>
            </a:lnSpc>
            <a:spcBef>
              <a:spcPct val="0"/>
            </a:spcBef>
            <a:spcAft>
              <a:spcPct val="15000"/>
            </a:spcAft>
            <a:buChar char="••"/>
          </a:pPr>
          <a:r>
            <a:rPr lang="es-ES" sz="1900" kern="1200" dirty="0" smtClean="0"/>
            <a:t>Temporal (time)</a:t>
          </a:r>
          <a:endParaRPr lang="es-ES" sz="1900" kern="1200" dirty="0"/>
        </a:p>
        <a:p>
          <a:pPr marL="342900" lvl="2" indent="-171450" algn="l" defTabSz="844550">
            <a:lnSpc>
              <a:spcPct val="90000"/>
            </a:lnSpc>
            <a:spcBef>
              <a:spcPct val="0"/>
            </a:spcBef>
            <a:spcAft>
              <a:spcPct val="15000"/>
            </a:spcAft>
            <a:buChar char="••"/>
          </a:pPr>
          <a:r>
            <a:rPr lang="es-ES" sz="1900" kern="1200" dirty="0" err="1" smtClean="0"/>
            <a:t>Diastratic</a:t>
          </a:r>
          <a:r>
            <a:rPr lang="es-ES" sz="1900" kern="1200" dirty="0" smtClean="0"/>
            <a:t> </a:t>
          </a:r>
          <a:r>
            <a:rPr lang="es-ES" sz="1900" kern="1200" dirty="0" smtClean="0"/>
            <a:t>(social)</a:t>
          </a:r>
          <a:endParaRPr lang="es-ES" sz="1900" kern="1200" dirty="0"/>
        </a:p>
        <a:p>
          <a:pPr marL="342900" lvl="2" indent="-171450" algn="l" defTabSz="844550">
            <a:lnSpc>
              <a:spcPct val="90000"/>
            </a:lnSpc>
            <a:spcBef>
              <a:spcPct val="0"/>
            </a:spcBef>
            <a:spcAft>
              <a:spcPct val="15000"/>
            </a:spcAft>
            <a:buChar char="••"/>
          </a:pPr>
          <a:r>
            <a:rPr lang="es-ES" sz="1900" kern="1200" dirty="0" err="1" smtClean="0"/>
            <a:t>Idiolectal</a:t>
          </a:r>
          <a:r>
            <a:rPr lang="es-ES" sz="1900" kern="1200" dirty="0" smtClean="0"/>
            <a:t> </a:t>
          </a:r>
          <a:r>
            <a:rPr lang="es-ES" sz="1900" kern="1200" dirty="0" smtClean="0"/>
            <a:t>(</a:t>
          </a:r>
          <a:r>
            <a:rPr lang="es-ES" sz="1900" kern="1200" dirty="0" smtClean="0"/>
            <a:t>individual)</a:t>
          </a:r>
          <a:endParaRPr lang="es-ES" sz="1900" kern="1200" dirty="0"/>
        </a:p>
        <a:p>
          <a:pPr marL="342900" lvl="2" indent="-171450" algn="l" defTabSz="844550">
            <a:lnSpc>
              <a:spcPct val="90000"/>
            </a:lnSpc>
            <a:spcBef>
              <a:spcPct val="0"/>
            </a:spcBef>
            <a:spcAft>
              <a:spcPct val="15000"/>
            </a:spcAft>
            <a:buChar char="••"/>
          </a:pPr>
          <a:endParaRPr lang="es-ES" sz="1900" kern="1200" dirty="0"/>
        </a:p>
      </dsp:txBody>
      <dsp:txXfrm rot="16200000">
        <a:off x="-561503" y="564554"/>
        <a:ext cx="4064000" cy="2934890"/>
      </dsp:txXfrm>
    </dsp:sp>
    <dsp:sp modelId="{0B3BAC3E-DC29-449A-9C34-22CFDE0AAC80}">
      <dsp:nvSpPr>
        <dsp:cNvPr id="0" name=""/>
        <dsp:cNvSpPr/>
      </dsp:nvSpPr>
      <dsp:spPr>
        <a:xfrm rot="16200000">
          <a:off x="2593503" y="564554"/>
          <a:ext cx="4064000" cy="2934890"/>
        </a:xfrm>
        <a:prstGeom prst="flowChartManualOperation">
          <a:avLst/>
        </a:prstGeom>
        <a:solidFill>
          <a:schemeClr val="accent1">
            <a:shade val="80000"/>
            <a:hueOff val="709556"/>
            <a:satOff val="-39844"/>
            <a:lumOff val="34361"/>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52400" tIns="0" rIns="154533" bIns="0" numCol="1" spcCol="1270" anchor="t" anchorCtr="0">
          <a:noAutofit/>
        </a:bodyPr>
        <a:lstStyle/>
        <a:p>
          <a:pPr lvl="0" algn="l" defTabSz="1066800">
            <a:lnSpc>
              <a:spcPct val="90000"/>
            </a:lnSpc>
            <a:spcBef>
              <a:spcPct val="0"/>
            </a:spcBef>
            <a:spcAft>
              <a:spcPct val="35000"/>
            </a:spcAft>
          </a:pPr>
          <a:r>
            <a:rPr lang="es-ES" sz="2400" kern="1200" dirty="0" smtClean="0"/>
            <a:t>Use (</a:t>
          </a:r>
          <a:r>
            <a:rPr lang="es-ES" sz="2400" kern="1200" dirty="0" err="1" smtClean="0"/>
            <a:t>diaphasic</a:t>
          </a:r>
          <a:r>
            <a:rPr lang="es-ES" sz="2400" kern="1200" dirty="0" smtClean="0"/>
            <a:t>)</a:t>
          </a:r>
          <a:endParaRPr lang="es-ES" sz="2400" kern="1200" dirty="0"/>
        </a:p>
        <a:p>
          <a:pPr marL="171450" lvl="1" indent="-171450" algn="l" defTabSz="844550">
            <a:lnSpc>
              <a:spcPct val="90000"/>
            </a:lnSpc>
            <a:spcBef>
              <a:spcPct val="0"/>
            </a:spcBef>
            <a:spcAft>
              <a:spcPct val="15000"/>
            </a:spcAft>
            <a:buChar char="••"/>
          </a:pPr>
          <a:r>
            <a:rPr lang="es-ES" sz="1900" kern="1200" dirty="0" err="1" smtClean="0"/>
            <a:t>Register</a:t>
          </a:r>
          <a:endParaRPr lang="es-ES" sz="1900" kern="1200" dirty="0"/>
        </a:p>
        <a:p>
          <a:pPr marL="342900" lvl="2" indent="-171450" algn="l" defTabSz="844550">
            <a:lnSpc>
              <a:spcPct val="90000"/>
            </a:lnSpc>
            <a:spcBef>
              <a:spcPct val="0"/>
            </a:spcBef>
            <a:spcAft>
              <a:spcPct val="15000"/>
            </a:spcAft>
            <a:buChar char="••"/>
          </a:pPr>
          <a:r>
            <a:rPr lang="es-ES" sz="1900" kern="1200" dirty="0" err="1" smtClean="0"/>
            <a:t>Field</a:t>
          </a:r>
          <a:endParaRPr lang="es-ES" sz="1900" kern="1200" dirty="0"/>
        </a:p>
        <a:p>
          <a:pPr marL="342900" lvl="2" indent="-171450" algn="l" defTabSz="844550">
            <a:lnSpc>
              <a:spcPct val="90000"/>
            </a:lnSpc>
            <a:spcBef>
              <a:spcPct val="0"/>
            </a:spcBef>
            <a:spcAft>
              <a:spcPct val="15000"/>
            </a:spcAft>
            <a:buChar char="••"/>
          </a:pPr>
          <a:r>
            <a:rPr lang="es-ES" sz="1900" kern="1200" dirty="0" smtClean="0"/>
            <a:t>Tenor</a:t>
          </a:r>
          <a:endParaRPr lang="es-ES" sz="1900" kern="1200" dirty="0"/>
        </a:p>
        <a:p>
          <a:pPr marL="342900" lvl="2" indent="-171450" algn="l" defTabSz="844550">
            <a:lnSpc>
              <a:spcPct val="90000"/>
            </a:lnSpc>
            <a:spcBef>
              <a:spcPct val="0"/>
            </a:spcBef>
            <a:spcAft>
              <a:spcPct val="15000"/>
            </a:spcAft>
            <a:buChar char="••"/>
          </a:pPr>
          <a:r>
            <a:rPr lang="es-ES" sz="1900" kern="1200" dirty="0" err="1" smtClean="0"/>
            <a:t>Modality</a:t>
          </a:r>
          <a:endParaRPr lang="es-ES" sz="1900" kern="1200" dirty="0"/>
        </a:p>
      </dsp:txBody>
      <dsp:txXfrm rot="16200000">
        <a:off x="2593503" y="564554"/>
        <a:ext cx="4064000" cy="2934890"/>
      </dsp:txXfrm>
    </dsp:sp>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75657E6-0AB6-48A0-A64B-0D2E0545BC18}">
      <dsp:nvSpPr>
        <dsp:cNvPr id="0" name=""/>
        <dsp:cNvSpPr/>
      </dsp:nvSpPr>
      <dsp:spPr>
        <a:xfrm>
          <a:off x="508000" y="1015999"/>
          <a:ext cx="3048000" cy="3048000"/>
        </a:xfrm>
        <a:prstGeom prst="ellipse">
          <a:avLst/>
        </a:prstGeom>
        <a:solidFill>
          <a:schemeClr val="accent5">
            <a:hueOff val="-1837137"/>
            <a:satOff val="270"/>
            <a:lumOff val="-6471"/>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sp>
    <dsp:sp modelId="{903991EA-EBA8-44F1-B998-DD02C8089AE0}">
      <dsp:nvSpPr>
        <dsp:cNvPr id="0" name=""/>
        <dsp:cNvSpPr/>
      </dsp:nvSpPr>
      <dsp:spPr>
        <a:xfrm>
          <a:off x="1117600" y="1625599"/>
          <a:ext cx="1828800" cy="1828800"/>
        </a:xfrm>
        <a:prstGeom prst="ellipse">
          <a:avLst/>
        </a:prstGeom>
        <a:solidFill>
          <a:schemeClr val="accent5">
            <a:hueOff val="-918568"/>
            <a:satOff val="135"/>
            <a:lumOff val="-3236"/>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sp>
    <dsp:sp modelId="{DF813126-FF0E-493C-A862-6B874EA8B5A3}">
      <dsp:nvSpPr>
        <dsp:cNvPr id="0" name=""/>
        <dsp:cNvSpPr/>
      </dsp:nvSpPr>
      <dsp:spPr>
        <a:xfrm>
          <a:off x="1727200" y="2235200"/>
          <a:ext cx="609600" cy="609600"/>
        </a:xfrm>
        <a:prstGeom prst="ellipse">
          <a:avLst/>
        </a:prstGeom>
        <a:solidFill>
          <a:schemeClr val="accent5">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sp>
    <dsp:sp modelId="{B8351C8B-D7CE-4211-B8DD-7AF211230B94}">
      <dsp:nvSpPr>
        <dsp:cNvPr id="0" name=""/>
        <dsp:cNvSpPr/>
      </dsp:nvSpPr>
      <dsp:spPr>
        <a:xfrm>
          <a:off x="4064000" y="0"/>
          <a:ext cx="1524000" cy="889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0688" tIns="30480" rIns="30480" bIns="30480" numCol="1" spcCol="1270" anchor="ctr" anchorCtr="0">
          <a:noAutofit/>
        </a:bodyPr>
        <a:lstStyle/>
        <a:p>
          <a:pPr lvl="0" algn="l" defTabSz="1066800">
            <a:lnSpc>
              <a:spcPct val="90000"/>
            </a:lnSpc>
            <a:spcBef>
              <a:spcPct val="0"/>
            </a:spcBef>
            <a:spcAft>
              <a:spcPct val="35000"/>
            </a:spcAft>
          </a:pPr>
          <a:r>
            <a:rPr lang="es-ES" sz="2400" kern="1200" dirty="0" err="1" smtClean="0"/>
            <a:t>Educated</a:t>
          </a:r>
          <a:r>
            <a:rPr lang="es-ES" sz="2400" kern="1200" dirty="0" smtClean="0"/>
            <a:t> </a:t>
          </a:r>
          <a:r>
            <a:rPr lang="es-ES" sz="2400" kern="1200" dirty="0" err="1" smtClean="0"/>
            <a:t>Language</a:t>
          </a:r>
          <a:endParaRPr lang="es-ES" sz="2400" kern="1200" dirty="0"/>
        </a:p>
      </dsp:txBody>
      <dsp:txXfrm>
        <a:off x="4064000" y="0"/>
        <a:ext cx="1524000" cy="889000"/>
      </dsp:txXfrm>
    </dsp:sp>
    <dsp:sp modelId="{DFB6E833-B976-45CB-AF08-B2435B74C603}">
      <dsp:nvSpPr>
        <dsp:cNvPr id="0" name=""/>
        <dsp:cNvSpPr/>
      </dsp:nvSpPr>
      <dsp:spPr>
        <a:xfrm>
          <a:off x="3683000" y="444499"/>
          <a:ext cx="381000" cy="0"/>
        </a:xfrm>
        <a:prstGeom prst="line">
          <a:avLst/>
        </a:prstGeom>
        <a:solidFill>
          <a:schemeClr val="accent5">
            <a:hueOff val="0"/>
            <a:satOff val="0"/>
            <a:lumOff val="0"/>
            <a:alphaOff val="0"/>
          </a:schemeClr>
        </a:solidFill>
        <a:ln w="11429" cap="flat" cmpd="sng" algn="ctr">
          <a:solidFill>
            <a:schemeClr val="accent5">
              <a:tint val="50000"/>
              <a:hueOff val="0"/>
              <a:satOff val="0"/>
              <a:lumOff val="0"/>
              <a:alphaOff val="0"/>
            </a:schemeClr>
          </a:solidFill>
          <a:prstDash val="sysDash"/>
        </a:ln>
        <a:effectLst/>
      </dsp:spPr>
      <dsp:style>
        <a:lnRef idx="2">
          <a:scrgbClr r="0" g="0" b="0"/>
        </a:lnRef>
        <a:fillRef idx="1">
          <a:scrgbClr r="0" g="0" b="0"/>
        </a:fillRef>
        <a:effectRef idx="0">
          <a:scrgbClr r="0" g="0" b="0"/>
        </a:effectRef>
        <a:fontRef idx="minor"/>
      </dsp:style>
    </dsp:sp>
    <dsp:sp modelId="{9A7F6830-E827-4FA9-9D7C-09943B00413A}">
      <dsp:nvSpPr>
        <dsp:cNvPr id="0" name=""/>
        <dsp:cNvSpPr/>
      </dsp:nvSpPr>
      <dsp:spPr>
        <a:xfrm rot="5400000">
          <a:off x="1809242" y="667766"/>
          <a:ext cx="2094991" cy="1649476"/>
        </a:xfrm>
        <a:prstGeom prst="line">
          <a:avLst/>
        </a:prstGeom>
        <a:solidFill>
          <a:schemeClr val="accent5">
            <a:hueOff val="0"/>
            <a:satOff val="0"/>
            <a:lumOff val="0"/>
            <a:alphaOff val="0"/>
          </a:schemeClr>
        </a:solidFill>
        <a:ln w="11429" cap="flat" cmpd="sng" algn="ctr">
          <a:solidFill>
            <a:schemeClr val="accent5">
              <a:tint val="50000"/>
              <a:hueOff val="0"/>
              <a:satOff val="0"/>
              <a:lumOff val="0"/>
              <a:alphaOff val="0"/>
            </a:schemeClr>
          </a:solidFill>
          <a:prstDash val="sysDash"/>
        </a:ln>
        <a:effectLst/>
      </dsp:spPr>
      <dsp:style>
        <a:lnRef idx="2">
          <a:scrgbClr r="0" g="0" b="0"/>
        </a:lnRef>
        <a:fillRef idx="1">
          <a:scrgbClr r="0" g="0" b="0"/>
        </a:fillRef>
        <a:effectRef idx="0">
          <a:scrgbClr r="0" g="0" b="0"/>
        </a:effectRef>
        <a:fontRef idx="minor"/>
      </dsp:style>
    </dsp:sp>
    <dsp:sp modelId="{DC5BC2F4-DB47-45D8-A404-2722F27D5296}">
      <dsp:nvSpPr>
        <dsp:cNvPr id="0" name=""/>
        <dsp:cNvSpPr/>
      </dsp:nvSpPr>
      <dsp:spPr>
        <a:xfrm>
          <a:off x="4064000" y="888999"/>
          <a:ext cx="1524000" cy="889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0688" tIns="30480" rIns="30480" bIns="30480" numCol="1" spcCol="1270" anchor="ctr" anchorCtr="0">
          <a:noAutofit/>
        </a:bodyPr>
        <a:lstStyle/>
        <a:p>
          <a:pPr lvl="0" algn="l" defTabSz="1066800">
            <a:lnSpc>
              <a:spcPct val="90000"/>
            </a:lnSpc>
            <a:spcBef>
              <a:spcPct val="0"/>
            </a:spcBef>
            <a:spcAft>
              <a:spcPct val="35000"/>
            </a:spcAft>
          </a:pPr>
          <a:r>
            <a:rPr lang="es-ES" sz="2400" kern="1200" dirty="0" smtClean="0"/>
            <a:t>Standard</a:t>
          </a:r>
          <a:endParaRPr lang="es-ES" sz="2400" kern="1200" dirty="0"/>
        </a:p>
      </dsp:txBody>
      <dsp:txXfrm>
        <a:off x="4064000" y="888999"/>
        <a:ext cx="1524000" cy="889000"/>
      </dsp:txXfrm>
    </dsp:sp>
    <dsp:sp modelId="{06E0F544-BBCA-4E14-B8AD-FA610D0D7EC0}">
      <dsp:nvSpPr>
        <dsp:cNvPr id="0" name=""/>
        <dsp:cNvSpPr/>
      </dsp:nvSpPr>
      <dsp:spPr>
        <a:xfrm>
          <a:off x="3683000" y="1333499"/>
          <a:ext cx="381000" cy="0"/>
        </a:xfrm>
        <a:prstGeom prst="line">
          <a:avLst/>
        </a:prstGeom>
        <a:solidFill>
          <a:schemeClr val="accent5">
            <a:hueOff val="0"/>
            <a:satOff val="0"/>
            <a:lumOff val="0"/>
            <a:alphaOff val="0"/>
          </a:schemeClr>
        </a:solidFill>
        <a:ln w="11429" cap="flat" cmpd="sng" algn="ctr">
          <a:solidFill>
            <a:schemeClr val="accent5">
              <a:tint val="50000"/>
              <a:hueOff val="0"/>
              <a:satOff val="0"/>
              <a:lumOff val="0"/>
              <a:alphaOff val="0"/>
            </a:schemeClr>
          </a:solidFill>
          <a:prstDash val="sysDash"/>
        </a:ln>
        <a:effectLst/>
      </dsp:spPr>
      <dsp:style>
        <a:lnRef idx="2">
          <a:scrgbClr r="0" g="0" b="0"/>
        </a:lnRef>
        <a:fillRef idx="1">
          <a:scrgbClr r="0" g="0" b="0"/>
        </a:fillRef>
        <a:effectRef idx="0">
          <a:scrgbClr r="0" g="0" b="0"/>
        </a:effectRef>
        <a:fontRef idx="minor"/>
      </dsp:style>
    </dsp:sp>
    <dsp:sp modelId="{A71B90E3-C5C2-45E0-813D-20B625BE50DE}">
      <dsp:nvSpPr>
        <dsp:cNvPr id="0" name=""/>
        <dsp:cNvSpPr/>
      </dsp:nvSpPr>
      <dsp:spPr>
        <a:xfrm rot="5400000">
          <a:off x="2258923" y="1542897"/>
          <a:ext cx="1632508" cy="1212596"/>
        </a:xfrm>
        <a:prstGeom prst="line">
          <a:avLst/>
        </a:prstGeom>
        <a:solidFill>
          <a:schemeClr val="accent5">
            <a:hueOff val="0"/>
            <a:satOff val="0"/>
            <a:lumOff val="0"/>
            <a:alphaOff val="0"/>
          </a:schemeClr>
        </a:solidFill>
        <a:ln w="11429" cap="flat" cmpd="sng" algn="ctr">
          <a:solidFill>
            <a:schemeClr val="accent5">
              <a:tint val="50000"/>
              <a:hueOff val="0"/>
              <a:satOff val="0"/>
              <a:lumOff val="0"/>
              <a:alphaOff val="0"/>
            </a:schemeClr>
          </a:solidFill>
          <a:prstDash val="sysDash"/>
        </a:ln>
        <a:effectLst/>
      </dsp:spPr>
      <dsp:style>
        <a:lnRef idx="2">
          <a:scrgbClr r="0" g="0" b="0"/>
        </a:lnRef>
        <a:fillRef idx="1">
          <a:scrgbClr r="0" g="0" b="0"/>
        </a:fillRef>
        <a:effectRef idx="0">
          <a:scrgbClr r="0" g="0" b="0"/>
        </a:effectRef>
        <a:fontRef idx="minor"/>
      </dsp:style>
    </dsp:sp>
    <dsp:sp modelId="{7639865F-8A44-411A-97C9-8127B137A540}">
      <dsp:nvSpPr>
        <dsp:cNvPr id="0" name=""/>
        <dsp:cNvSpPr/>
      </dsp:nvSpPr>
      <dsp:spPr>
        <a:xfrm>
          <a:off x="4064000" y="1777999"/>
          <a:ext cx="1524000" cy="889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0688" tIns="30480" rIns="30480" bIns="30480" numCol="1" spcCol="1270" anchor="ctr" anchorCtr="0">
          <a:noAutofit/>
        </a:bodyPr>
        <a:lstStyle/>
        <a:p>
          <a:pPr lvl="0" algn="l" defTabSz="1066800">
            <a:lnSpc>
              <a:spcPct val="90000"/>
            </a:lnSpc>
            <a:spcBef>
              <a:spcPct val="0"/>
            </a:spcBef>
            <a:spcAft>
              <a:spcPct val="35000"/>
            </a:spcAft>
          </a:pPr>
          <a:r>
            <a:rPr lang="es-ES" sz="2400" kern="1200" dirty="0" err="1" smtClean="0"/>
            <a:t>Dialect</a:t>
          </a:r>
          <a:endParaRPr lang="es-ES" sz="2400" kern="1200" dirty="0"/>
        </a:p>
      </dsp:txBody>
      <dsp:txXfrm>
        <a:off x="4064000" y="1777999"/>
        <a:ext cx="1524000" cy="889000"/>
      </dsp:txXfrm>
    </dsp:sp>
    <dsp:sp modelId="{26B52078-7B88-4F2F-9CF7-4D70E44B2B15}">
      <dsp:nvSpPr>
        <dsp:cNvPr id="0" name=""/>
        <dsp:cNvSpPr/>
      </dsp:nvSpPr>
      <dsp:spPr>
        <a:xfrm>
          <a:off x="3683000" y="2222499"/>
          <a:ext cx="381000" cy="0"/>
        </a:xfrm>
        <a:prstGeom prst="line">
          <a:avLst/>
        </a:prstGeom>
        <a:solidFill>
          <a:schemeClr val="accent5">
            <a:hueOff val="0"/>
            <a:satOff val="0"/>
            <a:lumOff val="0"/>
            <a:alphaOff val="0"/>
          </a:schemeClr>
        </a:solidFill>
        <a:ln w="11429" cap="flat" cmpd="sng" algn="ctr">
          <a:solidFill>
            <a:schemeClr val="accent5">
              <a:tint val="50000"/>
              <a:hueOff val="0"/>
              <a:satOff val="0"/>
              <a:lumOff val="0"/>
              <a:alphaOff val="0"/>
            </a:schemeClr>
          </a:solidFill>
          <a:prstDash val="sysDash"/>
        </a:ln>
        <a:effectLst/>
      </dsp:spPr>
      <dsp:style>
        <a:lnRef idx="2">
          <a:scrgbClr r="0" g="0" b="0"/>
        </a:lnRef>
        <a:fillRef idx="1">
          <a:scrgbClr r="0" g="0" b="0"/>
        </a:fillRef>
        <a:effectRef idx="0">
          <a:scrgbClr r="0" g="0" b="0"/>
        </a:effectRef>
        <a:fontRef idx="minor"/>
      </dsp:style>
    </dsp:sp>
    <dsp:sp modelId="{D264550B-798E-4C61-B0A7-0DD6387ECEE2}">
      <dsp:nvSpPr>
        <dsp:cNvPr id="0" name=""/>
        <dsp:cNvSpPr/>
      </dsp:nvSpPr>
      <dsp:spPr>
        <a:xfrm rot="5400000">
          <a:off x="2709164" y="2417317"/>
          <a:ext cx="1166368" cy="775716"/>
        </a:xfrm>
        <a:prstGeom prst="line">
          <a:avLst/>
        </a:prstGeom>
        <a:solidFill>
          <a:schemeClr val="accent5">
            <a:hueOff val="0"/>
            <a:satOff val="0"/>
            <a:lumOff val="0"/>
            <a:alphaOff val="0"/>
          </a:schemeClr>
        </a:solidFill>
        <a:ln w="11429" cap="flat" cmpd="sng" algn="ctr">
          <a:solidFill>
            <a:schemeClr val="accent5">
              <a:tint val="50000"/>
              <a:hueOff val="0"/>
              <a:satOff val="0"/>
              <a:lumOff val="0"/>
              <a:alphaOff val="0"/>
            </a:schemeClr>
          </a:solidFill>
          <a:prstDash val="sysDash"/>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target1">
  <dgm:title val=""/>
  <dgm:desc val=""/>
  <dgm:catLst>
    <dgm:cat type="relationship" pri="25000"/>
    <dgm:cat type="convert" pri="2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resizeHandles val="exact"/>
    </dgm:varLst>
    <dgm:alg type="composite">
      <dgm:param type="ar" val="1.25"/>
    </dgm:alg>
    <dgm:shape xmlns:r="http://schemas.openxmlformats.org/officeDocument/2006/relationships" r:blip="">
      <dgm:adjLst/>
    </dgm:shape>
    <dgm:presOf/>
    <dgm:choose name="Name0">
      <dgm:if name="Name1" func="var" arg="dir" op="equ" val="norm">
        <dgm:choose name="Name2">
          <dgm:if name="Name3" axis="ch" ptType="node" func="cnt" op="equ" val="0">
            <dgm:constrLst/>
          </dgm:if>
          <dgm:if name="Name4" axis="ch" ptType="node" func="cnt" op="equ" val="1">
            <dgm:constrLst>
              <dgm:constr type="primFontSz" for="des" ptType="node" op="equ" val="65"/>
              <dgm:constr type="w" for="ch" forName="circle1" refType="w" fact="0.6"/>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3125"/>
              <dgm:constr type="r" for="ch" forName="text1" refType="w"/>
              <dgm:constr type="t" for="ch" forName="text1"/>
              <dgm:constr type="l" for="ch" forName="line1" refType="w" fact="0.625"/>
              <dgm:constr type="ctrY" for="ch" forName="line1" refType="ctrY" refFor="ch" refForName="text1"/>
              <dgm:constr type="r" for="ch" forName="line1" refType="l" refFor="ch" refForName="text1"/>
              <dgm:constr type="h" for="ch" forName="line1"/>
              <dgm:constr type="l" for="ch" forName="d1" refType="w" fact="0.3"/>
              <dgm:constr type="b" for="ch" forName="d1" refType="h" fact="0.625"/>
              <dgm:constr type="w" for="ch" forName="d1" refType="w" fact="0.32475"/>
              <dgm:constr type="h" for="ch" forName="d1" refType="h" fact="0.469"/>
            </dgm:constrLst>
          </dgm:if>
          <dgm:if name="Name5" axis="ch" ptType="node" func="cnt" op="equ" val="2">
            <dgm:constrLst>
              <dgm:constr type="primFontSz" for="des" ptType="node" op="equ" val="65"/>
              <dgm:constr type="w" for="ch" forName="circle1" refType="w" fact="0.2"/>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3125"/>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75"/>
              <dgm:constr type="h" for="ch" forName="d1" refType="h" fact="0.469"/>
              <dgm:constr type="w" for="ch" forName="circle2" refType="w" fact="0.6"/>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3125"/>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44325"/>
              <dgm:constr type="b" for="ch" forName="d2" refType="h" fact="0.7975"/>
              <dgm:constr type="w" for="ch" forName="d2" refType="w" fact="0.1815"/>
              <dgm:constr type="h" for="ch" forName="d2" refType="h" fact="0.3283"/>
            </dgm:constrLst>
          </dgm:if>
          <dgm:if name="Name6" axis="ch" ptType="node" func="cnt" op="equ" val="3">
            <dgm:constrLst>
              <dgm:constr type="primFontSz" for="des" ptType="node" op="equ" val="65"/>
              <dgm:constr type="w" for="ch" forName="circle1" refType="w" fact="0.12"/>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21875"/>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7"/>
              <dgm:constr type="h" for="ch" forName="d1" refType="h" fact="0.5155"/>
              <dgm:constr type="w" for="ch" forName="circle2" refType="w" fact="0.36"/>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21875"/>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386"/>
              <dgm:constr type="b" for="ch" forName="d2" refType="h" fact="0.72969"/>
              <dgm:constr type="w" for="ch" forName="d2" refType="w" fact="0.2387"/>
              <dgm:constr type="h" for="ch" forName="d2" refType="h" fact="0.4017"/>
              <dgm:constr type="w" for="ch" forName="circle3" refType="w" fact="0.6"/>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21875"/>
              <dgm:constr type="r" for="ch" forName="text3" refType="w"/>
              <dgm:constr type="t" for="ch" forName="text3" refType="b" refFor="ch" refForName="text2"/>
              <dgm:constr type="l" for="ch" forName="line3" refType="w" fact="0.625"/>
              <dgm:constr type="ctrY" for="ch" forName="line3" refType="ctrY" refFor="ch" refForName="text3"/>
              <dgm:constr type="w" for="ch" forName="line3" refType="w" fact="0.075"/>
              <dgm:constr type="h" for="ch" forName="line3"/>
              <dgm:constr type="l" for="ch" forName="d3" refType="w" fact="0.47175"/>
              <dgm:constr type="b" for="ch" forName="d3" refType="h" fact="0.83375"/>
              <dgm:constr type="w" for="ch" forName="d3" refType="w" fact="0.1527"/>
              <dgm:constr type="h" for="ch" forName="d3" refType="h" fact="0.287"/>
            </dgm:constrLst>
          </dgm:if>
          <dgm:if name="Name7" axis="ch" ptType="node" func="cnt" op="equ" val="4">
            <dgm:constrLst>
              <dgm:constr type="primFontSz" for="des" ptType="node" op="equ" val="65"/>
              <dgm:constr type="w" for="ch" forName="circle1" refType="w" fact="0.0857"/>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17938"/>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295"/>
              <dgm:constr type="b" for="ch" forName="d1" refType="h" fact="0.62"/>
              <dgm:constr type="w" for="ch" forName="d1" refType="w" fact="0.33"/>
              <dgm:constr type="h" for="ch" forName="d1" refType="h" fact="0.53"/>
              <dgm:constr type="w" for="ch" forName="circle2" refType="w" fact="0.2571"/>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17938"/>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36625"/>
              <dgm:constr type="b" for="ch" forName="d2" refType="h" fact="0.70438"/>
              <dgm:constr type="w" for="ch" forName="d2" refType="w" fact="0.2585"/>
              <dgm:constr type="h" for="ch" forName="d2" refType="h" fact="0.43525"/>
              <dgm:constr type="w" for="ch" forName="circle3" refType="w" fact="0.4285"/>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7938"/>
              <dgm:constr type="r" for="ch" forName="text3" refType="w"/>
              <dgm:constr type="t" for="ch" forName="text3" refType="b" refFor="ch" refForName="text2"/>
              <dgm:constr type="l" for="ch" forName="line3" refType="w" fact="0.625"/>
              <dgm:constr type="ctrY" for="ch" forName="line3" refType="ctrY" refFor="ch" refForName="text3"/>
              <dgm:constr type="w" for="ch" forName="line3" refType="w" fact="0.075"/>
              <dgm:constr type="h" for="ch" forName="line3"/>
              <dgm:constr type="l" for="ch" forName="d3" refType="w" fact="0.4255"/>
              <dgm:constr type="b" for="ch" forName="d3" refType="h" fact="0.78031"/>
              <dgm:constr type="w" for="ch" forName="d3" refType="w" fact="0.1995"/>
              <dgm:constr type="h" for="ch" forName="d3" refType="h" fact="0.332"/>
              <dgm:constr type="w" for="ch" forName="circle4" refType="w" fact="0.6"/>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7938"/>
              <dgm:constr type="r" for="ch" forName="text4" refType="w"/>
              <dgm:constr type="t" for="ch" forName="text4" refType="b" refFor="ch" refForName="text3"/>
              <dgm:constr type="l" for="ch" forName="line4" refType="w" fact="0.625"/>
              <dgm:constr type="ctrY" for="ch" forName="line4" refType="ctrY" refFor="ch" refForName="text4"/>
              <dgm:constr type="w" for="ch" forName="line4" refType="w" fact="0.075"/>
              <dgm:constr type="h" for="ch" forName="line4"/>
              <dgm:constr type="l" for="ch" forName="d4" refType="w" fact="0.48525"/>
              <dgm:constr type="b" for="ch" forName="d4" refType="h" fact="0.85594"/>
              <dgm:constr type="w" for="ch" forName="d4" refType="w" fact="0.1394"/>
              <dgm:constr type="h" for="ch" forName="d4" refType="h" fact="0.2282"/>
            </dgm:constrLst>
          </dgm:if>
          <dgm:if name="Name8" axis="ch" ptType="node" func="cnt" op="gte" val="5">
            <dgm:constrLst>
              <dgm:constr type="primFontSz" for="des" ptType="node" op="equ" val="65"/>
              <dgm:constr type="w" for="ch" forName="circle1" refType="w" fact="0.0667"/>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1324"/>
              <dgm:constr type="r" for="ch" forName="text1" refType="w"/>
              <dgm:constr type="ctrY" for="ch" forName="text1" refType="h" fact="0.13"/>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5"/>
              <dgm:constr type="h" for="ch" forName="d1" refType="h" fact="0.495"/>
              <dgm:constr type="w" for="ch" forName="circle2" refType="w" fact="0.2"/>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1324"/>
              <dgm:constr type="r" for="ch" forName="text2" refType="w"/>
              <dgm:constr type="ctrY" for="ch" forName="text2" refType="h" fact="0.27"/>
              <dgm:constr type="l" for="ch" forName="line2" refType="w" fact="0.625"/>
              <dgm:constr type="ctrY" for="ch" forName="line2" refType="ctrY" refFor="ch" refForName="text2"/>
              <dgm:constr type="w" for="ch" forName="line2" refType="w" fact="0.075"/>
              <dgm:constr type="h" for="ch" forName="line2"/>
              <dgm:constr type="l" for="ch" forName="d2" refType="w" fact="0.3498"/>
              <dgm:constr type="b" for="ch" forName="d2" refType="h" fact="0.682"/>
              <dgm:constr type="w" for="ch" forName="d2" refType="w" fact="0.275"/>
              <dgm:constr type="h" for="ch" forName="d2" refType="h" fact="0.41215"/>
              <dgm:constr type="w" for="ch" forName="circle3" refType="w" fact="0.3334"/>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324"/>
              <dgm:constr type="r" for="ch" forName="text3" refType="w"/>
              <dgm:constr type="ctrY" for="ch" forName="text3" refType="h" fact="0.41"/>
              <dgm:constr type="l" for="ch" forName="line3" refType="w" fact="0.625"/>
              <dgm:constr type="ctrY" for="ch" forName="line3" refType="ctrY" refFor="ch" refForName="text3"/>
              <dgm:constr type="w" for="ch" forName="line3" refType="w" fact="0.075"/>
              <dgm:constr type="h" for="ch" forName="line3"/>
              <dgm:constr type="l" for="ch" forName="d3" refType="w" fact="0.394"/>
              <dgm:constr type="b" for="ch" forName="d3" refType="h" fact="0.735"/>
              <dgm:constr type="w" for="ch" forName="d3" refType="w" fact="0.231"/>
              <dgm:constr type="h" for="ch" forName="d3" refType="h" fact="0.325"/>
              <dgm:constr type="w" for="ch" forName="circle4" refType="w" fact="0.4667"/>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324"/>
              <dgm:constr type="r" for="ch" forName="text4" refType="w"/>
              <dgm:constr type="ctrY" for="ch" forName="text4" refType="h" fact="0.547"/>
              <dgm:constr type="l" for="ch" forName="line4" refType="w" fact="0.625"/>
              <dgm:constr type="ctrY" for="ch" forName="line4" refType="ctrY" refFor="ch" refForName="text4"/>
              <dgm:constr type="w" for="ch" forName="line4" refType="w" fact="0.075"/>
              <dgm:constr type="h" for="ch" forName="line4"/>
              <dgm:constr type="l" for="ch" forName="d4" refType="w" fact="0.446"/>
              <dgm:constr type="b" for="ch" forName="d4" refType="h" fact="0.795"/>
              <dgm:constr type="w" for="ch" forName="d4" refType="w" fact="0.179"/>
              <dgm:constr type="h" for="ch" forName="d4" refType="h" fact="0.248"/>
              <dgm:constr type="w" for="ch" forName="circle5" refType="w" fact="0.6"/>
              <dgm:constr type="h" for="ch" forName="circle5" refType="w" refFor="ch" refForName="circle5"/>
              <dgm:constr type="ctrX" for="ch" forName="circle5" refType="ctrX" refFor="ch" refForName="circle1"/>
              <dgm:constr type="ctrY" for="ch" forName="circle5" refType="ctrY" refFor="ch" refForName="circle1"/>
              <dgm:constr type="w" for="ch" forName="text5" refType="w" fact="0.3"/>
              <dgm:constr type="h" for="ch" forName="text5" refType="h" fact="0.1324"/>
              <dgm:constr type="r" for="ch" forName="text5" refType="w"/>
              <dgm:constr type="ctrY" for="ch" forName="text5" refType="h" fact="0.68"/>
              <dgm:constr type="l" for="ch" forName="line5" refType="w" fact="0.625"/>
              <dgm:constr type="ctrY" for="ch" forName="line5" refType="ctrY" refFor="ch" refForName="text5"/>
              <dgm:constr type="w" for="ch" forName="line5" refType="w" fact="0.075"/>
              <dgm:constr type="h" for="ch" forName="line5"/>
              <dgm:constr type="l" for="ch" forName="d5" refType="w" fact="0.495"/>
              <dgm:constr type="b" for="ch" forName="d5" refType="h" fact="0.855"/>
              <dgm:constr type="w" for="ch" forName="d5" refType="w" fact="0.13"/>
              <dgm:constr type="h" for="ch" forName="d5" refType="h" fact="0.175"/>
            </dgm:constrLst>
          </dgm:if>
          <dgm:else name="Name9"/>
        </dgm:choose>
      </dgm:if>
      <dgm:else name="Name10">
        <dgm:choose name="Name11">
          <dgm:if name="Name12" axis="ch" ptType="node" func="cnt" op="equ" val="0">
            <dgm:constrLst/>
          </dgm:if>
          <dgm:if name="Name13" axis="ch" ptType="node" func="cnt" op="equ" val="1">
            <dgm:constrLst>
              <dgm:constr type="primFontSz" for="des" ptType="node" op="equ" val="65"/>
              <dgm:constr type="w" for="ch" forName="circle1" refType="w" fact="0.6"/>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312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5"/>
              <dgm:constr type="h" for="ch" forName="d1" refType="h" fact="0.469"/>
            </dgm:constrLst>
          </dgm:if>
          <dgm:if name="Name14" axis="ch" ptType="node" func="cnt" op="equ" val="2">
            <dgm:constrLst>
              <dgm:constr type="primFontSz" for="des" ptType="node" op="equ" val="65"/>
              <dgm:constr type="w" for="ch" forName="circle1" refType="w" fact="0.2"/>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312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5"/>
              <dgm:constr type="h" for="ch" forName="d1" refType="h" fact="0.469"/>
              <dgm:constr type="w" for="ch" forName="circle2" refType="w" fact="0.6"/>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3125"/>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55675"/>
              <dgm:constr type="b" for="ch" forName="d2" refType="h" fact="0.7975"/>
              <dgm:constr type="w" for="ch" forName="d2" refType="w" fact="0.1815"/>
              <dgm:constr type="h" for="ch" forName="d2" refType="h" fact="0.3283"/>
            </dgm:constrLst>
          </dgm:if>
          <dgm:if name="Name15" axis="ch" ptType="node" func="cnt" op="equ" val="3">
            <dgm:constrLst>
              <dgm:constr type="primFontSz" for="des" ptType="node" op="equ" val="65"/>
              <dgm:constr type="w" for="ch" forName="circle1" refType="w" fact="0.12"/>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2187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
              <dgm:constr type="h" for="ch" forName="d1" refType="h" fact="0.5155"/>
              <dgm:constr type="w" for="ch" forName="circle2" refType="w" fact="0.36"/>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21875"/>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14"/>
              <dgm:constr type="b" for="ch" forName="d2" refType="h" fact="0.72969"/>
              <dgm:constr type="w" for="ch" forName="d2" refType="w" fact="0.2387"/>
              <dgm:constr type="h" for="ch" forName="d2" refType="h" fact="0.4017"/>
              <dgm:constr type="w" for="ch" forName="circle3" refType="w" fact="0.6"/>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21875"/>
              <dgm:constr type="l" for="ch" forName="text3"/>
              <dgm:constr type="t" for="ch" forName="text3" refType="b" refFor="ch" refForName="text2"/>
              <dgm:constr type="l" for="ch" forName="line3" refType="r" refFor="ch" refForName="text3"/>
              <dgm:constr type="ctrY" for="ch" forName="line3" refType="ctrY" refFor="ch" refForName="text3"/>
              <dgm:constr type="r" for="ch" forName="line3" refType="w" fact="0.375"/>
              <dgm:constr type="h" for="ch" forName="line3"/>
              <dgm:constr type="r" for="ch" forName="d3" refType="w" fact="0.52825"/>
              <dgm:constr type="b" for="ch" forName="d3" refType="h" fact="0.83375"/>
              <dgm:constr type="w" for="ch" forName="d3" refType="w" fact="0.1527"/>
              <dgm:constr type="h" for="ch" forName="d3" refType="h" fact="0.287"/>
            </dgm:constrLst>
          </dgm:if>
          <dgm:if name="Name16" axis="ch" ptType="node" func="cnt" op="equ" val="4">
            <dgm:constrLst>
              <dgm:constr type="primFontSz" for="des" ptType="node" op="equ" val="65"/>
              <dgm:constr type="w" for="ch" forName="circle1" refType="w" fact="0.0857"/>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17938"/>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05"/>
              <dgm:constr type="b" for="ch" forName="d1" refType="h" fact="0.62"/>
              <dgm:constr type="w" for="ch" forName="d1" refType="w" fact="0.33"/>
              <dgm:constr type="h" for="ch" forName="d1" refType="h" fact="0.53"/>
              <dgm:constr type="w" for="ch" forName="circle2" refType="w" fact="0.2571"/>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17938"/>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3375"/>
              <dgm:constr type="b" for="ch" forName="d2" refType="h" fact="0.70438"/>
              <dgm:constr type="w" for="ch" forName="d2" refType="w" fact="0.2585"/>
              <dgm:constr type="h" for="ch" forName="d2" refType="h" fact="0.43525"/>
              <dgm:constr type="w" for="ch" forName="circle3" refType="w" fact="0.4285"/>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7938"/>
              <dgm:constr type="l" for="ch" forName="text3"/>
              <dgm:constr type="t" for="ch" forName="text3" refType="b" refFor="ch" refForName="text2"/>
              <dgm:constr type="l" for="ch" forName="line3" refType="r" refFor="ch" refForName="text3"/>
              <dgm:constr type="ctrY" for="ch" forName="line3" refType="ctrY" refFor="ch" refForName="text3"/>
              <dgm:constr type="r" for="ch" forName="line3" refType="w" fact="0.375"/>
              <dgm:constr type="h" for="ch" forName="line3"/>
              <dgm:constr type="r" for="ch" forName="d3" refType="w" fact="0.5745"/>
              <dgm:constr type="b" for="ch" forName="d3" refType="h" fact="0.78031"/>
              <dgm:constr type="w" for="ch" forName="d3" refType="w" fact="0.1995"/>
              <dgm:constr type="h" for="ch" forName="d3" refType="h" fact="0.332"/>
              <dgm:constr type="w" for="ch" forName="circle4" refType="w" fact="0.6"/>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7938"/>
              <dgm:constr type="l" for="ch" forName="text4"/>
              <dgm:constr type="t" for="ch" forName="text4" refType="b" refFor="ch" refForName="text3"/>
              <dgm:constr type="l" for="ch" forName="line4" refType="r" refFor="ch" refForName="text4"/>
              <dgm:constr type="ctrY" for="ch" forName="line4" refType="ctrY" refFor="ch" refForName="text4"/>
              <dgm:constr type="r" for="ch" forName="line4" refType="w" fact="0.375"/>
              <dgm:constr type="h" for="ch" forName="line4"/>
              <dgm:constr type="r" for="ch" forName="d4" refType="w" fact="0.51475"/>
              <dgm:constr type="b" for="ch" forName="d4" refType="h" fact="0.85594"/>
              <dgm:constr type="w" for="ch" forName="d4" refType="w" fact="0.1394"/>
              <dgm:constr type="h" for="ch" forName="d4" refType="h" fact="0.2282"/>
            </dgm:constrLst>
          </dgm:if>
          <dgm:if name="Name17" axis="ch" ptType="node" func="cnt" op="gte" val="5">
            <dgm:constrLst>
              <dgm:constr type="primFontSz" for="des" ptType="node" op="equ" val="65"/>
              <dgm:constr type="w" for="ch" forName="circle1" refType="w" fact="0.0667"/>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1324"/>
              <dgm:constr type="l" for="ch" forName="text1"/>
              <dgm:constr type="ctrY" for="ch" forName="text1" refType="h" fact="0.13"/>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5"/>
              <dgm:constr type="h" for="ch" forName="d1" refType="h" fact="0.495"/>
              <dgm:constr type="w" for="ch" forName="circle2" refType="w" fact="0.2"/>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1324"/>
              <dgm:constr type="l" for="ch" forName="text2"/>
              <dgm:constr type="ctrY" for="ch" forName="text2" refType="h" fact="0.27"/>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502"/>
              <dgm:constr type="b" for="ch" forName="d2" refType="h" fact="0.682"/>
              <dgm:constr type="w" for="ch" forName="d2" refType="w" fact="0.275"/>
              <dgm:constr type="h" for="ch" forName="d2" refType="h" fact="0.41215"/>
              <dgm:constr type="w" for="ch" forName="circle3" refType="w" fact="0.3334"/>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324"/>
              <dgm:constr type="l" for="ch" forName="text3"/>
              <dgm:constr type="ctrY" for="ch" forName="text3" refType="h" fact="0.41"/>
              <dgm:constr type="l" for="ch" forName="line3" refType="r" refFor="ch" refForName="text3"/>
              <dgm:constr type="ctrY" for="ch" forName="line3" refType="ctrY" refFor="ch" refForName="text3"/>
              <dgm:constr type="r" for="ch" forName="line3" refType="w" fact="0.375"/>
              <dgm:constr type="h" for="ch" forName="line3"/>
              <dgm:constr type="r" for="ch" forName="d3" refType="w" fact="0.606"/>
              <dgm:constr type="b" for="ch" forName="d3" refType="h" fact="0.735"/>
              <dgm:constr type="w" for="ch" forName="d3" refType="w" fact="0.231"/>
              <dgm:constr type="h" for="ch" forName="d3" refType="h" fact="0.325"/>
              <dgm:constr type="w" for="ch" forName="circle4" refType="w" fact="0.4667"/>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324"/>
              <dgm:constr type="l" for="ch" forName="text4"/>
              <dgm:constr type="ctrY" for="ch" forName="text4" refType="h" fact="0.547"/>
              <dgm:constr type="l" for="ch" forName="line4" refType="r" refFor="ch" refForName="text4"/>
              <dgm:constr type="ctrY" for="ch" forName="line4" refType="ctrY" refFor="ch" refForName="text4"/>
              <dgm:constr type="r" for="ch" forName="line4" refType="w" fact="0.375"/>
              <dgm:constr type="h" for="ch" forName="line4"/>
              <dgm:constr type="r" for="ch" forName="d4" refType="w" fact="0.554"/>
              <dgm:constr type="b" for="ch" forName="d4" refType="h" fact="0.795"/>
              <dgm:constr type="w" for="ch" forName="d4" refType="w" fact="0.179"/>
              <dgm:constr type="h" for="ch" forName="d4" refType="h" fact="0.248"/>
              <dgm:constr type="w" for="ch" forName="circle5" refType="w" fact="0.6"/>
              <dgm:constr type="h" for="ch" forName="circle5" refType="w" refFor="ch" refForName="circle5"/>
              <dgm:constr type="ctrX" for="ch" forName="circle5" refType="ctrX" refFor="ch" refForName="circle1"/>
              <dgm:constr type="ctrY" for="ch" forName="circle5" refType="ctrY" refFor="ch" refForName="circle1"/>
              <dgm:constr type="w" for="ch" forName="text5" refType="w" fact="0.3"/>
              <dgm:constr type="h" for="ch" forName="text5" refType="h" fact="0.1324"/>
              <dgm:constr type="l" for="ch" forName="text5"/>
              <dgm:constr type="ctrY" for="ch" forName="text5" refType="h" fact="0.68"/>
              <dgm:constr type="l" for="ch" forName="line5" refType="r" refFor="ch" refForName="text5"/>
              <dgm:constr type="ctrY" for="ch" forName="line5" refType="ctrY" refFor="ch" refForName="text5"/>
              <dgm:constr type="r" for="ch" forName="line5" refType="w" fact="0.375"/>
              <dgm:constr type="h" for="ch" forName="line5"/>
              <dgm:constr type="r" for="ch" forName="d5" refType="w" fact="0.505"/>
              <dgm:constr type="b" for="ch" forName="d5" refType="h" fact="0.855"/>
              <dgm:constr type="w" for="ch" forName="d5" refType="w" fact="0.13"/>
              <dgm:constr type="h" for="ch" forName="d5" refType="h" fact="0.175"/>
            </dgm:constrLst>
          </dgm:if>
          <dgm:else name="Name18"/>
        </dgm:choose>
      </dgm:else>
    </dgm:choose>
    <dgm:ruleLst/>
    <dgm:forEach name="Name19" axis="ch" ptType="node" cnt="1">
      <dgm:layoutNode name="circle1" styleLbl="lnNode1">
        <dgm:alg type="sp"/>
        <dgm:shape xmlns:r="http://schemas.openxmlformats.org/officeDocument/2006/relationships" type="ellipse" r:blip="">
          <dgm:adjLst/>
        </dgm:shape>
        <dgm:presOf/>
        <dgm:constrLst/>
        <dgm:ruleLst/>
      </dgm:layoutNode>
      <dgm:layoutNode name="text1" styleLbl="revTx">
        <dgm:varLst>
          <dgm:bulletEnabled val="1"/>
        </dgm:varLst>
        <dgm:choose name="Name20">
          <dgm:if name="Name21" func="var" arg="dir" op="equ" val="norm">
            <dgm:choose name="Name22">
              <dgm:if name="Name23" axis="root des" ptType="all node" func="maxDepth" op="gt" val="1">
                <dgm:alg type="tx">
                  <dgm:param type="parTxLTRAlign" val="l"/>
                  <dgm:param type="parTxRTLAlign" val="r"/>
                </dgm:alg>
              </dgm:if>
              <dgm:else name="Name24">
                <dgm:alg type="tx">
                  <dgm:param type="parTxLTRAlign" val="l"/>
                  <dgm:param type="parTxRTLAlign" val="l"/>
                </dgm:alg>
              </dgm:else>
            </dgm:choose>
          </dgm:if>
          <dgm:else name="Name25">
            <dgm:choose name="Name26">
              <dgm:if name="Name27" axis="root des" ptType="all node" func="maxDepth" op="gt" val="1">
                <dgm:alg type="tx">
                  <dgm:param type="parTxLTRAlign" val="l"/>
                  <dgm:param type="parTxRTLAlign" val="r"/>
                </dgm:alg>
              </dgm:if>
              <dgm:else name="Name28">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29">
          <dgm:if name="Name30" func="var" arg="dir" op="equ" val="norm">
            <dgm:constrLst>
              <dgm:constr type="tMarg" refType="primFontSz" fact="0.1"/>
              <dgm:constr type="bMarg" refType="primFontSz" fact="0.1"/>
              <dgm:constr type="rMarg" refType="primFontSz" fact="0.1"/>
            </dgm:constrLst>
          </dgm:if>
          <dgm:else name="Name31">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1" styleLbl="callout">
        <dgm:alg type="sp"/>
        <dgm:shape xmlns:r="http://schemas.openxmlformats.org/officeDocument/2006/relationships" type="line" r:blip="">
          <dgm:adjLst/>
        </dgm:shape>
        <dgm:presOf/>
        <dgm:constrLst/>
        <dgm:ruleLst/>
      </dgm:layoutNode>
      <dgm:layoutNode name="d1" styleLbl="callout">
        <dgm:alg type="sp"/>
        <dgm:choose name="Name32">
          <dgm:if name="Name33" func="var" arg="dir" op="equ" val="norm">
            <dgm:shape xmlns:r="http://schemas.openxmlformats.org/officeDocument/2006/relationships" rot="90" type="line" r:blip="">
              <dgm:adjLst/>
            </dgm:shape>
          </dgm:if>
          <dgm:else name="Name34">
            <dgm:shape xmlns:r="http://schemas.openxmlformats.org/officeDocument/2006/relationships" rot="180" type="line" r:blip="">
              <dgm:adjLst/>
            </dgm:shape>
          </dgm:else>
        </dgm:choose>
        <dgm:presOf/>
        <dgm:constrLst/>
        <dgm:ruleLst/>
      </dgm:layoutNode>
    </dgm:forEach>
    <dgm:forEach name="Name35" axis="ch" ptType="node" st="2" cnt="1">
      <dgm:layoutNode name="circle2" styleLbl="lnNode1">
        <dgm:alg type="sp"/>
        <dgm:shape xmlns:r="http://schemas.openxmlformats.org/officeDocument/2006/relationships" type="ellipse" r:blip="" zOrderOff="-5">
          <dgm:adjLst/>
        </dgm:shape>
        <dgm:presOf/>
        <dgm:constrLst/>
        <dgm:ruleLst/>
      </dgm:layoutNode>
      <dgm:layoutNode name="text2" styleLbl="revTx">
        <dgm:varLst>
          <dgm:bulletEnabled val="1"/>
        </dgm:varLst>
        <dgm:choose name="Name36">
          <dgm:if name="Name37" func="var" arg="dir" op="equ" val="norm">
            <dgm:choose name="Name38">
              <dgm:if name="Name39" axis="root des" ptType="all node" func="maxDepth" op="gt" val="1">
                <dgm:alg type="tx">
                  <dgm:param type="parTxLTRAlign" val="l"/>
                  <dgm:param type="parTxRTLAlign" val="r"/>
                </dgm:alg>
              </dgm:if>
              <dgm:else name="Name40">
                <dgm:alg type="tx">
                  <dgm:param type="parTxLTRAlign" val="l"/>
                  <dgm:param type="parTxRTLAlign" val="l"/>
                </dgm:alg>
              </dgm:else>
            </dgm:choose>
          </dgm:if>
          <dgm:else name="Name41">
            <dgm:choose name="Name42">
              <dgm:if name="Name43" axis="root des" ptType="all node" func="maxDepth" op="gt" val="1">
                <dgm:alg type="tx">
                  <dgm:param type="parTxLTRAlign" val="l"/>
                  <dgm:param type="parTxRTLAlign" val="r"/>
                </dgm:alg>
              </dgm:if>
              <dgm:else name="Name44">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45">
          <dgm:if name="Name46" func="var" arg="dir" op="equ" val="norm">
            <dgm:constrLst>
              <dgm:constr type="tMarg" refType="primFontSz" fact="0.1"/>
              <dgm:constr type="bMarg" refType="primFontSz" fact="0.1"/>
              <dgm:constr type="rMarg" refType="primFontSz" fact="0.1"/>
            </dgm:constrLst>
          </dgm:if>
          <dgm:else name="Name47">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2" styleLbl="callout">
        <dgm:alg type="sp"/>
        <dgm:shape xmlns:r="http://schemas.openxmlformats.org/officeDocument/2006/relationships" type="line" r:blip="">
          <dgm:adjLst/>
        </dgm:shape>
        <dgm:presOf/>
        <dgm:constrLst/>
        <dgm:ruleLst/>
      </dgm:layoutNode>
      <dgm:layoutNode name="d2" styleLbl="callout">
        <dgm:alg type="sp"/>
        <dgm:choose name="Name48">
          <dgm:if name="Name49" func="var" arg="dir" op="equ" val="norm">
            <dgm:shape xmlns:r="http://schemas.openxmlformats.org/officeDocument/2006/relationships" rot="90" type="line" r:blip="">
              <dgm:adjLst/>
            </dgm:shape>
          </dgm:if>
          <dgm:else name="Name50">
            <dgm:shape xmlns:r="http://schemas.openxmlformats.org/officeDocument/2006/relationships" rot="180" type="line" r:blip="">
              <dgm:adjLst/>
            </dgm:shape>
          </dgm:else>
        </dgm:choose>
        <dgm:presOf/>
        <dgm:constrLst/>
        <dgm:ruleLst/>
      </dgm:layoutNode>
    </dgm:forEach>
    <dgm:forEach name="Name51" axis="ch" ptType="node" st="3" cnt="1">
      <dgm:layoutNode name="circle3" styleLbl="lnNode1">
        <dgm:alg type="sp"/>
        <dgm:shape xmlns:r="http://schemas.openxmlformats.org/officeDocument/2006/relationships" type="ellipse" r:blip="" zOrderOff="-10">
          <dgm:adjLst/>
        </dgm:shape>
        <dgm:presOf/>
        <dgm:constrLst/>
        <dgm:ruleLst/>
      </dgm:layoutNode>
      <dgm:layoutNode name="text3" styleLbl="revTx">
        <dgm:varLst>
          <dgm:bulletEnabled val="1"/>
        </dgm:varLst>
        <dgm:choose name="Name52">
          <dgm:if name="Name53" func="var" arg="dir" op="equ" val="norm">
            <dgm:choose name="Name54">
              <dgm:if name="Name55" axis="root des" ptType="all node" func="maxDepth" op="gt" val="1">
                <dgm:alg type="tx">
                  <dgm:param type="parTxLTRAlign" val="l"/>
                  <dgm:param type="parTxRTLAlign" val="r"/>
                </dgm:alg>
              </dgm:if>
              <dgm:else name="Name56">
                <dgm:alg type="tx">
                  <dgm:param type="parTxLTRAlign" val="l"/>
                  <dgm:param type="parTxRTLAlign" val="l"/>
                </dgm:alg>
              </dgm:else>
            </dgm:choose>
          </dgm:if>
          <dgm:else name="Name57">
            <dgm:choose name="Name58">
              <dgm:if name="Name59" axis="root des" ptType="all node" func="maxDepth" op="gt" val="1">
                <dgm:alg type="tx">
                  <dgm:param type="parTxLTRAlign" val="l"/>
                  <dgm:param type="parTxRTLAlign" val="r"/>
                </dgm:alg>
              </dgm:if>
              <dgm:else name="Name60">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61">
          <dgm:if name="Name62" func="var" arg="dir" op="equ" val="norm">
            <dgm:constrLst>
              <dgm:constr type="tMarg" refType="primFontSz" fact="0.1"/>
              <dgm:constr type="bMarg" refType="primFontSz" fact="0.1"/>
              <dgm:constr type="rMarg" refType="primFontSz" fact="0.1"/>
            </dgm:constrLst>
          </dgm:if>
          <dgm:else name="Name63">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3" styleLbl="callout">
        <dgm:alg type="sp"/>
        <dgm:shape xmlns:r="http://schemas.openxmlformats.org/officeDocument/2006/relationships" type="line" r:blip="">
          <dgm:adjLst/>
        </dgm:shape>
        <dgm:presOf/>
        <dgm:constrLst/>
        <dgm:ruleLst/>
      </dgm:layoutNode>
      <dgm:layoutNode name="d3" styleLbl="callout">
        <dgm:alg type="sp"/>
        <dgm:choose name="Name64">
          <dgm:if name="Name65" func="var" arg="dir" op="equ" val="norm">
            <dgm:shape xmlns:r="http://schemas.openxmlformats.org/officeDocument/2006/relationships" rot="90" type="line" r:blip="">
              <dgm:adjLst/>
            </dgm:shape>
          </dgm:if>
          <dgm:else name="Name66">
            <dgm:shape xmlns:r="http://schemas.openxmlformats.org/officeDocument/2006/relationships" rot="180" type="line" r:blip="">
              <dgm:adjLst/>
            </dgm:shape>
          </dgm:else>
        </dgm:choose>
        <dgm:presOf/>
        <dgm:constrLst/>
        <dgm:ruleLst/>
      </dgm:layoutNode>
    </dgm:forEach>
    <dgm:forEach name="Name67" axis="ch" ptType="node" st="4" cnt="1">
      <dgm:layoutNode name="circle4" styleLbl="lnNode1">
        <dgm:alg type="sp"/>
        <dgm:shape xmlns:r="http://schemas.openxmlformats.org/officeDocument/2006/relationships" type="ellipse" r:blip="" zOrderOff="-15">
          <dgm:adjLst/>
        </dgm:shape>
        <dgm:presOf/>
        <dgm:constrLst/>
        <dgm:ruleLst/>
      </dgm:layoutNode>
      <dgm:layoutNode name="text4" styleLbl="revTx">
        <dgm:varLst>
          <dgm:bulletEnabled val="1"/>
        </dgm:varLst>
        <dgm:choose name="Name68">
          <dgm:if name="Name69" func="var" arg="dir" op="equ" val="norm">
            <dgm:choose name="Name70">
              <dgm:if name="Name71" axis="root des" ptType="all node" func="maxDepth" op="gt" val="1">
                <dgm:alg type="tx">
                  <dgm:param type="parTxLTRAlign" val="l"/>
                  <dgm:param type="parTxRTLAlign" val="r"/>
                </dgm:alg>
              </dgm:if>
              <dgm:else name="Name72">
                <dgm:alg type="tx">
                  <dgm:param type="parTxLTRAlign" val="l"/>
                  <dgm:param type="parTxRTLAlign" val="l"/>
                </dgm:alg>
              </dgm:else>
            </dgm:choose>
          </dgm:if>
          <dgm:else name="Name73">
            <dgm:choose name="Name74">
              <dgm:if name="Name75" axis="root des" ptType="all node" func="maxDepth" op="gt" val="1">
                <dgm:alg type="tx">
                  <dgm:param type="parTxLTRAlign" val="l"/>
                  <dgm:param type="parTxRTLAlign" val="r"/>
                </dgm:alg>
              </dgm:if>
              <dgm:else name="Name76">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77">
          <dgm:if name="Name78" func="var" arg="dir" op="equ" val="norm">
            <dgm:constrLst>
              <dgm:constr type="tMarg" refType="primFontSz" fact="0.1"/>
              <dgm:constr type="bMarg" refType="primFontSz" fact="0.1"/>
              <dgm:constr type="rMarg" refType="primFontSz" fact="0.1"/>
            </dgm:constrLst>
          </dgm:if>
          <dgm:else name="Name79">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4" styleLbl="callout">
        <dgm:alg type="sp"/>
        <dgm:shape xmlns:r="http://schemas.openxmlformats.org/officeDocument/2006/relationships" type="line" r:blip="">
          <dgm:adjLst/>
        </dgm:shape>
        <dgm:presOf/>
        <dgm:constrLst/>
        <dgm:ruleLst/>
      </dgm:layoutNode>
      <dgm:layoutNode name="d4" styleLbl="callout">
        <dgm:alg type="sp"/>
        <dgm:choose name="Name80">
          <dgm:if name="Name81" func="var" arg="dir" op="equ" val="norm">
            <dgm:shape xmlns:r="http://schemas.openxmlformats.org/officeDocument/2006/relationships" rot="90" type="line" r:blip="">
              <dgm:adjLst/>
            </dgm:shape>
          </dgm:if>
          <dgm:else name="Name82">
            <dgm:shape xmlns:r="http://schemas.openxmlformats.org/officeDocument/2006/relationships" rot="180" type="line" r:blip="">
              <dgm:adjLst/>
            </dgm:shape>
          </dgm:else>
        </dgm:choose>
        <dgm:presOf/>
        <dgm:constrLst/>
        <dgm:ruleLst/>
      </dgm:layoutNode>
    </dgm:forEach>
    <dgm:forEach name="Name83" axis="ch" ptType="node" st="5" cnt="1">
      <dgm:layoutNode name="circle5" styleLbl="lnNode1">
        <dgm:alg type="sp"/>
        <dgm:shape xmlns:r="http://schemas.openxmlformats.org/officeDocument/2006/relationships" type="ellipse" r:blip="" zOrderOff="-20">
          <dgm:adjLst/>
        </dgm:shape>
        <dgm:presOf/>
        <dgm:constrLst/>
        <dgm:ruleLst/>
      </dgm:layoutNode>
      <dgm:layoutNode name="text5" styleLbl="revTx">
        <dgm:varLst>
          <dgm:bulletEnabled val="1"/>
        </dgm:varLst>
        <dgm:choose name="Name84">
          <dgm:if name="Name85" func="var" arg="dir" op="equ" val="norm">
            <dgm:choose name="Name86">
              <dgm:if name="Name87" axis="root des" ptType="all node" func="maxDepth" op="gt" val="1">
                <dgm:alg type="tx">
                  <dgm:param type="parTxLTRAlign" val="l"/>
                  <dgm:param type="parTxRTLAlign" val="r"/>
                </dgm:alg>
              </dgm:if>
              <dgm:else name="Name88">
                <dgm:alg type="tx">
                  <dgm:param type="parTxLTRAlign" val="l"/>
                  <dgm:param type="parTxRTLAlign" val="l"/>
                </dgm:alg>
              </dgm:else>
            </dgm:choose>
          </dgm:if>
          <dgm:else name="Name89">
            <dgm:choose name="Name90">
              <dgm:if name="Name91" axis="root des" ptType="all node" func="maxDepth" op="gt" val="1">
                <dgm:alg type="tx">
                  <dgm:param type="parTxLTRAlign" val="l"/>
                  <dgm:param type="parTxRTLAlign" val="r"/>
                </dgm:alg>
              </dgm:if>
              <dgm:else name="Name92">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tMarg" refType="primFontSz" fact="0.1"/>
              <dgm:constr type="bMarg" refType="primFontSz" fact="0.1"/>
              <dgm:constr type="rMarg" refType="primFontSz" fact="0.1"/>
            </dgm:constrLst>
          </dgm:if>
          <dgm:else name="Name95">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5" styleLbl="callout">
        <dgm:alg type="sp"/>
        <dgm:shape xmlns:r="http://schemas.openxmlformats.org/officeDocument/2006/relationships" type="line" r:blip="">
          <dgm:adjLst/>
        </dgm:shape>
        <dgm:presOf/>
        <dgm:constrLst/>
        <dgm:ruleLst/>
      </dgm:layoutNode>
      <dgm:layoutNode name="d5" styleLbl="callout">
        <dgm:alg type="sp"/>
        <dgm:choose name="Name96">
          <dgm:if name="Name97" func="var" arg="dir" op="equ" val="norm">
            <dgm:shape xmlns:r="http://schemas.openxmlformats.org/officeDocument/2006/relationships" rot="90" type="line" r:blip="">
              <dgm:adjLst/>
            </dgm:shape>
          </dgm:if>
          <dgm:else name="Name98">
            <dgm:shape xmlns:r="http://schemas.openxmlformats.org/officeDocument/2006/relationships" rot="180" type="line" r:blip="">
              <dgm:adjLst/>
            </dgm:shape>
          </dgm:else>
        </dgm:choose>
        <dgm:presOf/>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s-E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A8E0AB9C-8545-449F-BFBB-195AFF98CB6D}" type="datetimeFigureOut">
              <a:rPr lang="es-ES"/>
              <a:pPr>
                <a:defRPr/>
              </a:pPr>
              <a:t>28/01/2010</a:t>
            </a:fld>
            <a:endParaRPr lang="es-E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s-E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s-E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s-E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3C62ADE7-31B1-420C-A52E-710008142291}" type="slidenum">
              <a:rPr lang="es-ES"/>
              <a:pPr>
                <a:defRPr/>
              </a:pPr>
              <a:t>‹Nº›</a:t>
            </a:fld>
            <a:endParaRPr lang="es-E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25603"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s-ES" smtClean="0"/>
              <a:t>L: LENGUA</a:t>
            </a:r>
          </a:p>
        </p:txBody>
      </p:sp>
      <p:sp>
        <p:nvSpPr>
          <p:cNvPr id="25604"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711CC74-6176-4E10-BBB3-17DAC2C8E0E8}" type="slidenum">
              <a:rPr lang="es-ES"/>
              <a:pPr fontAlgn="base">
                <a:spcBef>
                  <a:spcPct val="0"/>
                </a:spcBef>
                <a:spcAft>
                  <a:spcPct val="0"/>
                </a:spcAft>
              </a:pPr>
              <a:t>7</a:t>
            </a:fld>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29"/>
          <p:cNvSpPr>
            <a:spLocks noGrp="1"/>
          </p:cNvSpPr>
          <p:nvPr>
            <p:ph type="dt" sz="half" idx="10"/>
          </p:nvPr>
        </p:nvSpPr>
        <p:spPr/>
        <p:txBody>
          <a:bodyPr/>
          <a:lstStyle>
            <a:lvl1pPr>
              <a:defRPr/>
            </a:lvl1pPr>
          </a:lstStyle>
          <a:p>
            <a:pPr>
              <a:defRPr/>
            </a:pPr>
            <a:fld id="{87E70532-EE8E-4632-9521-16276550BD95}" type="datetimeFigureOut">
              <a:rPr lang="es-ES"/>
              <a:pPr>
                <a:defRPr/>
              </a:pPr>
              <a:t>28/01/2010</a:t>
            </a:fld>
            <a:endParaRPr lang="es-ES"/>
          </a:p>
        </p:txBody>
      </p:sp>
      <p:sp>
        <p:nvSpPr>
          <p:cNvPr id="5" name="Footer Placeholder 18"/>
          <p:cNvSpPr>
            <a:spLocks noGrp="1"/>
          </p:cNvSpPr>
          <p:nvPr>
            <p:ph type="ftr" sz="quarter" idx="11"/>
          </p:nvPr>
        </p:nvSpPr>
        <p:spPr/>
        <p:txBody>
          <a:bodyPr/>
          <a:lstStyle>
            <a:lvl1pPr>
              <a:defRPr/>
            </a:lvl1pPr>
          </a:lstStyle>
          <a:p>
            <a:pPr>
              <a:defRPr/>
            </a:pPr>
            <a:endParaRPr lang="es-ES"/>
          </a:p>
        </p:txBody>
      </p:sp>
      <p:sp>
        <p:nvSpPr>
          <p:cNvPr id="6" name="Slide Number Placeholder 26"/>
          <p:cNvSpPr>
            <a:spLocks noGrp="1"/>
          </p:cNvSpPr>
          <p:nvPr>
            <p:ph type="sldNum" sz="quarter" idx="12"/>
          </p:nvPr>
        </p:nvSpPr>
        <p:spPr/>
        <p:txBody>
          <a:bodyPr/>
          <a:lstStyle>
            <a:lvl1pPr>
              <a:defRPr/>
            </a:lvl1pPr>
          </a:lstStyle>
          <a:p>
            <a:pPr>
              <a:defRPr/>
            </a:pPr>
            <a:fld id="{EB95A463-D6A3-4B22-8A05-57F4A7045C02}" type="slidenum">
              <a:rPr lang="es-ES"/>
              <a:pPr>
                <a:defRPr/>
              </a:pPr>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229DD079-3889-4710-AE95-829225F8BD5E}" type="datetimeFigureOut">
              <a:rPr lang="es-ES"/>
              <a:pPr>
                <a:defRPr/>
              </a:pPr>
              <a:t>28/01/2010</a:t>
            </a:fld>
            <a:endParaRPr lang="es-ES"/>
          </a:p>
        </p:txBody>
      </p:sp>
      <p:sp>
        <p:nvSpPr>
          <p:cNvPr id="5" name="Footer Placeholder 21"/>
          <p:cNvSpPr>
            <a:spLocks noGrp="1"/>
          </p:cNvSpPr>
          <p:nvPr>
            <p:ph type="ftr" sz="quarter" idx="11"/>
          </p:nvPr>
        </p:nvSpPr>
        <p:spPr/>
        <p:txBody>
          <a:bodyPr/>
          <a:lstStyle>
            <a:lvl1pPr>
              <a:defRPr/>
            </a:lvl1pPr>
          </a:lstStyle>
          <a:p>
            <a:pPr>
              <a:defRPr/>
            </a:pPr>
            <a:endParaRPr lang="es-ES"/>
          </a:p>
        </p:txBody>
      </p:sp>
      <p:sp>
        <p:nvSpPr>
          <p:cNvPr id="6" name="Slide Number Placeholder 17"/>
          <p:cNvSpPr>
            <a:spLocks noGrp="1"/>
          </p:cNvSpPr>
          <p:nvPr>
            <p:ph type="sldNum" sz="quarter" idx="12"/>
          </p:nvPr>
        </p:nvSpPr>
        <p:spPr/>
        <p:txBody>
          <a:bodyPr/>
          <a:lstStyle>
            <a:lvl1pPr>
              <a:defRPr/>
            </a:lvl1pPr>
          </a:lstStyle>
          <a:p>
            <a:pPr>
              <a:defRPr/>
            </a:pPr>
            <a:fld id="{7FDEE221-B508-437D-BBBC-043A1D65F77B}" type="slidenum">
              <a:rPr lang="es-ES"/>
              <a:pPr>
                <a:defRPr/>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2"/>
            <a:ext cx="2057400" cy="52117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14402"/>
            <a:ext cx="6019800" cy="5211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AA345907-02FC-4381-89A7-2CC94D964FC2}" type="datetimeFigureOut">
              <a:rPr lang="es-ES"/>
              <a:pPr>
                <a:defRPr/>
              </a:pPr>
              <a:t>28/01/2010</a:t>
            </a:fld>
            <a:endParaRPr lang="es-ES"/>
          </a:p>
        </p:txBody>
      </p:sp>
      <p:sp>
        <p:nvSpPr>
          <p:cNvPr id="5" name="Footer Placeholder 21"/>
          <p:cNvSpPr>
            <a:spLocks noGrp="1"/>
          </p:cNvSpPr>
          <p:nvPr>
            <p:ph type="ftr" sz="quarter" idx="11"/>
          </p:nvPr>
        </p:nvSpPr>
        <p:spPr/>
        <p:txBody>
          <a:bodyPr/>
          <a:lstStyle>
            <a:lvl1pPr>
              <a:defRPr/>
            </a:lvl1pPr>
          </a:lstStyle>
          <a:p>
            <a:pPr>
              <a:defRPr/>
            </a:pPr>
            <a:endParaRPr lang="es-ES"/>
          </a:p>
        </p:txBody>
      </p:sp>
      <p:sp>
        <p:nvSpPr>
          <p:cNvPr id="6" name="Slide Number Placeholder 17"/>
          <p:cNvSpPr>
            <a:spLocks noGrp="1"/>
          </p:cNvSpPr>
          <p:nvPr>
            <p:ph type="sldNum" sz="quarter" idx="12"/>
          </p:nvPr>
        </p:nvSpPr>
        <p:spPr/>
        <p:txBody>
          <a:bodyPr/>
          <a:lstStyle>
            <a:lvl1pPr>
              <a:defRPr/>
            </a:lvl1pPr>
          </a:lstStyle>
          <a:p>
            <a:pPr>
              <a:defRPr/>
            </a:pPr>
            <a:fld id="{16A20FD5-11CF-4EBF-AE1E-66B1C29883CD}" type="slidenum">
              <a:rPr lang="es-ES"/>
              <a:pPr>
                <a:defRPr/>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E6477D94-87FF-4C31-ACFF-407300ABA9FE}" type="datetimeFigureOut">
              <a:rPr lang="es-ES"/>
              <a:pPr>
                <a:defRPr/>
              </a:pPr>
              <a:t>28/01/2010</a:t>
            </a:fld>
            <a:endParaRPr lang="es-ES"/>
          </a:p>
        </p:txBody>
      </p:sp>
      <p:sp>
        <p:nvSpPr>
          <p:cNvPr id="5" name="Footer Placeholder 21"/>
          <p:cNvSpPr>
            <a:spLocks noGrp="1"/>
          </p:cNvSpPr>
          <p:nvPr>
            <p:ph type="ftr" sz="quarter" idx="11"/>
          </p:nvPr>
        </p:nvSpPr>
        <p:spPr/>
        <p:txBody>
          <a:bodyPr/>
          <a:lstStyle>
            <a:lvl1pPr>
              <a:defRPr/>
            </a:lvl1pPr>
          </a:lstStyle>
          <a:p>
            <a:pPr>
              <a:defRPr/>
            </a:pPr>
            <a:endParaRPr lang="es-ES"/>
          </a:p>
        </p:txBody>
      </p:sp>
      <p:sp>
        <p:nvSpPr>
          <p:cNvPr id="6" name="Slide Number Placeholder 17"/>
          <p:cNvSpPr>
            <a:spLocks noGrp="1"/>
          </p:cNvSpPr>
          <p:nvPr>
            <p:ph type="sldNum" sz="quarter" idx="12"/>
          </p:nvPr>
        </p:nvSpPr>
        <p:spPr/>
        <p:txBody>
          <a:bodyPr/>
          <a:lstStyle>
            <a:lvl1pPr>
              <a:defRPr/>
            </a:lvl1pPr>
          </a:lstStyle>
          <a:p>
            <a:pPr>
              <a:defRPr/>
            </a:pPr>
            <a:fld id="{9C5D9285-AC06-4AD3-98AE-14E96269E27F}" type="slidenum">
              <a:rPr lang="es-ES"/>
              <a:pPr>
                <a:defRPr/>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530352" y="2704665"/>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83DFB2D2-5805-4A94-B4C9-FFD626736383}" type="datetimeFigureOut">
              <a:rPr lang="es-ES"/>
              <a:pPr>
                <a:defRPr/>
              </a:pPr>
              <a:t>28/01/2010</a:t>
            </a:fld>
            <a:endParaRPr lang="es-ES"/>
          </a:p>
        </p:txBody>
      </p:sp>
      <p:sp>
        <p:nvSpPr>
          <p:cNvPr id="5" name="Footer Placeholder 4"/>
          <p:cNvSpPr>
            <a:spLocks noGrp="1"/>
          </p:cNvSpPr>
          <p:nvPr>
            <p:ph type="ftr" sz="quarter" idx="11"/>
          </p:nvPr>
        </p:nvSpPr>
        <p:spPr/>
        <p:txBody>
          <a:bodyPr/>
          <a:lstStyle>
            <a:lvl1pPr>
              <a:defRPr/>
            </a:lvl1pPr>
          </a:lstStyle>
          <a:p>
            <a:pPr>
              <a:defRPr/>
            </a:pPr>
            <a:endParaRPr lang="es-ES"/>
          </a:p>
        </p:txBody>
      </p:sp>
      <p:sp>
        <p:nvSpPr>
          <p:cNvPr id="6" name="Slide Number Placeholder 5"/>
          <p:cNvSpPr>
            <a:spLocks noGrp="1"/>
          </p:cNvSpPr>
          <p:nvPr>
            <p:ph type="sldNum" sz="quarter" idx="12"/>
          </p:nvPr>
        </p:nvSpPr>
        <p:spPr/>
        <p:txBody>
          <a:bodyPr/>
          <a:lstStyle>
            <a:lvl1pPr>
              <a:defRPr/>
            </a:lvl1pPr>
          </a:lstStyle>
          <a:p>
            <a:pPr>
              <a:defRPr/>
            </a:pPr>
            <a:fld id="{5CB16E4E-A898-4CBE-A20A-8CFE94D26A34}" type="slidenum">
              <a:rPr lang="es-ES"/>
              <a:pPr>
                <a:defRPr/>
              </a:pPr>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1581A5FF-1D57-4E71-9F6D-068ABA925D16}" type="datetimeFigureOut">
              <a:rPr lang="es-ES"/>
              <a:pPr>
                <a:defRPr/>
              </a:pPr>
              <a:t>28/01/2010</a:t>
            </a:fld>
            <a:endParaRPr lang="es-ES"/>
          </a:p>
        </p:txBody>
      </p:sp>
      <p:sp>
        <p:nvSpPr>
          <p:cNvPr id="6" name="Footer Placeholder 21"/>
          <p:cNvSpPr>
            <a:spLocks noGrp="1"/>
          </p:cNvSpPr>
          <p:nvPr>
            <p:ph type="ftr" sz="quarter" idx="11"/>
          </p:nvPr>
        </p:nvSpPr>
        <p:spPr/>
        <p:txBody>
          <a:bodyPr/>
          <a:lstStyle>
            <a:lvl1pPr>
              <a:defRPr/>
            </a:lvl1pPr>
          </a:lstStyle>
          <a:p>
            <a:pPr>
              <a:defRPr/>
            </a:pPr>
            <a:endParaRPr lang="es-ES"/>
          </a:p>
        </p:txBody>
      </p:sp>
      <p:sp>
        <p:nvSpPr>
          <p:cNvPr id="7" name="Slide Number Placeholder 17"/>
          <p:cNvSpPr>
            <a:spLocks noGrp="1"/>
          </p:cNvSpPr>
          <p:nvPr>
            <p:ph type="sldNum" sz="quarter" idx="12"/>
          </p:nvPr>
        </p:nvSpPr>
        <p:spPr/>
        <p:txBody>
          <a:bodyPr/>
          <a:lstStyle>
            <a:lvl1pPr>
              <a:defRPr/>
            </a:lvl1pPr>
          </a:lstStyle>
          <a:p>
            <a:pPr>
              <a:defRPr/>
            </a:pPr>
            <a:fld id="{9E349690-61E4-42B2-AAF4-3B1B310A5E1B}" type="slidenum">
              <a:rPr lang="es-ES"/>
              <a:pPr>
                <a:defRPr/>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1"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6" y="1859758"/>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1" y="2514601"/>
            <a:ext cx="4040188"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6" y="2514601"/>
            <a:ext cx="4041775"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9"/>
          <p:cNvSpPr>
            <a:spLocks noGrp="1"/>
          </p:cNvSpPr>
          <p:nvPr>
            <p:ph type="dt" sz="half" idx="10"/>
          </p:nvPr>
        </p:nvSpPr>
        <p:spPr/>
        <p:txBody>
          <a:bodyPr/>
          <a:lstStyle>
            <a:lvl1pPr>
              <a:defRPr/>
            </a:lvl1pPr>
          </a:lstStyle>
          <a:p>
            <a:pPr>
              <a:defRPr/>
            </a:pPr>
            <a:fld id="{80A3CD63-5962-437A-9502-EF1C6B153117}" type="datetimeFigureOut">
              <a:rPr lang="es-ES"/>
              <a:pPr>
                <a:defRPr/>
              </a:pPr>
              <a:t>28/01/2010</a:t>
            </a:fld>
            <a:endParaRPr lang="es-ES"/>
          </a:p>
        </p:txBody>
      </p:sp>
      <p:sp>
        <p:nvSpPr>
          <p:cNvPr id="8" name="Footer Placeholder 21"/>
          <p:cNvSpPr>
            <a:spLocks noGrp="1"/>
          </p:cNvSpPr>
          <p:nvPr>
            <p:ph type="ftr" sz="quarter" idx="11"/>
          </p:nvPr>
        </p:nvSpPr>
        <p:spPr/>
        <p:txBody>
          <a:bodyPr/>
          <a:lstStyle>
            <a:lvl1pPr>
              <a:defRPr/>
            </a:lvl1pPr>
          </a:lstStyle>
          <a:p>
            <a:pPr>
              <a:defRPr/>
            </a:pPr>
            <a:endParaRPr lang="es-ES"/>
          </a:p>
        </p:txBody>
      </p:sp>
      <p:sp>
        <p:nvSpPr>
          <p:cNvPr id="9" name="Slide Number Placeholder 17"/>
          <p:cNvSpPr>
            <a:spLocks noGrp="1"/>
          </p:cNvSpPr>
          <p:nvPr>
            <p:ph type="sldNum" sz="quarter" idx="12"/>
          </p:nvPr>
        </p:nvSpPr>
        <p:spPr/>
        <p:txBody>
          <a:bodyPr/>
          <a:lstStyle>
            <a:lvl1pPr>
              <a:defRPr/>
            </a:lvl1pPr>
          </a:lstStyle>
          <a:p>
            <a:pPr>
              <a:defRPr/>
            </a:pPr>
            <a:fld id="{CEFE233B-BFB1-434D-957A-124C0C27154F}" type="slidenum">
              <a:rPr lang="es-ES"/>
              <a:pPr>
                <a:defRPr/>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Date Placeholder 9"/>
          <p:cNvSpPr>
            <a:spLocks noGrp="1"/>
          </p:cNvSpPr>
          <p:nvPr>
            <p:ph type="dt" sz="half" idx="10"/>
          </p:nvPr>
        </p:nvSpPr>
        <p:spPr/>
        <p:txBody>
          <a:bodyPr/>
          <a:lstStyle>
            <a:lvl1pPr>
              <a:defRPr/>
            </a:lvl1pPr>
          </a:lstStyle>
          <a:p>
            <a:pPr>
              <a:defRPr/>
            </a:pPr>
            <a:fld id="{7F72859E-86A2-4CC7-9E7B-B11E0E3D1BBB}" type="datetimeFigureOut">
              <a:rPr lang="es-ES"/>
              <a:pPr>
                <a:defRPr/>
              </a:pPr>
              <a:t>28/01/2010</a:t>
            </a:fld>
            <a:endParaRPr lang="es-ES"/>
          </a:p>
        </p:txBody>
      </p:sp>
      <p:sp>
        <p:nvSpPr>
          <p:cNvPr id="4" name="Footer Placeholder 21"/>
          <p:cNvSpPr>
            <a:spLocks noGrp="1"/>
          </p:cNvSpPr>
          <p:nvPr>
            <p:ph type="ftr" sz="quarter" idx="11"/>
          </p:nvPr>
        </p:nvSpPr>
        <p:spPr/>
        <p:txBody>
          <a:bodyPr/>
          <a:lstStyle>
            <a:lvl1pPr>
              <a:defRPr/>
            </a:lvl1pPr>
          </a:lstStyle>
          <a:p>
            <a:pPr>
              <a:defRPr/>
            </a:pPr>
            <a:endParaRPr lang="es-ES"/>
          </a:p>
        </p:txBody>
      </p:sp>
      <p:sp>
        <p:nvSpPr>
          <p:cNvPr id="5" name="Slide Number Placeholder 17"/>
          <p:cNvSpPr>
            <a:spLocks noGrp="1"/>
          </p:cNvSpPr>
          <p:nvPr>
            <p:ph type="sldNum" sz="quarter" idx="12"/>
          </p:nvPr>
        </p:nvSpPr>
        <p:spPr/>
        <p:txBody>
          <a:bodyPr/>
          <a:lstStyle>
            <a:lvl1pPr>
              <a:defRPr/>
            </a:lvl1pPr>
          </a:lstStyle>
          <a:p>
            <a:pPr>
              <a:defRPr/>
            </a:pPr>
            <a:fld id="{7CDE3DC7-9016-4B73-8318-163A8AB97FF5}" type="slidenum">
              <a:rPr lang="es-ES"/>
              <a:pPr>
                <a:defRPr/>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7A92A7B4-21E2-40F8-96E2-01E8CF750107}" type="datetimeFigureOut">
              <a:rPr lang="es-ES"/>
              <a:pPr>
                <a:defRPr/>
              </a:pPr>
              <a:t>28/01/2010</a:t>
            </a:fld>
            <a:endParaRPr lang="es-ES"/>
          </a:p>
        </p:txBody>
      </p:sp>
      <p:sp>
        <p:nvSpPr>
          <p:cNvPr id="3" name="Footer Placeholder 21"/>
          <p:cNvSpPr>
            <a:spLocks noGrp="1"/>
          </p:cNvSpPr>
          <p:nvPr>
            <p:ph type="ftr" sz="quarter" idx="11"/>
          </p:nvPr>
        </p:nvSpPr>
        <p:spPr/>
        <p:txBody>
          <a:bodyPr/>
          <a:lstStyle>
            <a:lvl1pPr>
              <a:defRPr/>
            </a:lvl1pPr>
          </a:lstStyle>
          <a:p>
            <a:pPr>
              <a:defRPr/>
            </a:pPr>
            <a:endParaRPr lang="es-ES"/>
          </a:p>
        </p:txBody>
      </p:sp>
      <p:sp>
        <p:nvSpPr>
          <p:cNvPr id="4" name="Slide Number Placeholder 17"/>
          <p:cNvSpPr>
            <a:spLocks noGrp="1"/>
          </p:cNvSpPr>
          <p:nvPr>
            <p:ph type="sldNum" sz="quarter" idx="12"/>
          </p:nvPr>
        </p:nvSpPr>
        <p:spPr/>
        <p:txBody>
          <a:bodyPr/>
          <a:lstStyle>
            <a:lvl1pPr>
              <a:defRPr/>
            </a:lvl1pPr>
          </a:lstStyle>
          <a:p>
            <a:pPr>
              <a:defRPr/>
            </a:pPr>
            <a:fld id="{D2BBE0D9-5D35-4C00-9ED5-9038FD959827}" type="slidenum">
              <a:rPr lang="es-ES"/>
              <a:pPr>
                <a:defRPr/>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smtClean="0"/>
              <a:t>Click to edit Master text styles</a:t>
            </a:r>
          </a:p>
        </p:txBody>
      </p:sp>
      <p:sp>
        <p:nvSpPr>
          <p:cNvPr id="4" name="Content Placeholder 3"/>
          <p:cNvSpPr>
            <a:spLocks noGrp="1"/>
          </p:cNvSpPr>
          <p:nvPr>
            <p:ph sz="half" idx="1"/>
          </p:nvPr>
        </p:nvSpPr>
        <p:spPr>
          <a:xfrm>
            <a:off x="3575050" y="1676400"/>
            <a:ext cx="5111751" cy="4572000"/>
          </a:xfrm>
        </p:spPr>
        <p:txBody>
          <a:bodyPr tIns="0"/>
          <a:lstStyle>
            <a:lvl1pPr>
              <a:defRPr sz="2800"/>
            </a:lvl1pPr>
            <a:lvl2pPr>
              <a:defRPr sz="26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1CB4B694-3594-46EA-9C10-4ABD18EEB371}" type="datetimeFigureOut">
              <a:rPr lang="es-ES"/>
              <a:pPr>
                <a:defRPr/>
              </a:pPr>
              <a:t>28/01/2010</a:t>
            </a:fld>
            <a:endParaRPr lang="es-ES"/>
          </a:p>
        </p:txBody>
      </p:sp>
      <p:sp>
        <p:nvSpPr>
          <p:cNvPr id="6" name="Footer Placeholder 21"/>
          <p:cNvSpPr>
            <a:spLocks noGrp="1"/>
          </p:cNvSpPr>
          <p:nvPr>
            <p:ph type="ftr" sz="quarter" idx="11"/>
          </p:nvPr>
        </p:nvSpPr>
        <p:spPr/>
        <p:txBody>
          <a:bodyPr/>
          <a:lstStyle>
            <a:lvl1pPr>
              <a:defRPr/>
            </a:lvl1pPr>
          </a:lstStyle>
          <a:p>
            <a:pPr>
              <a:defRPr/>
            </a:pPr>
            <a:endParaRPr lang="es-ES"/>
          </a:p>
        </p:txBody>
      </p:sp>
      <p:sp>
        <p:nvSpPr>
          <p:cNvPr id="7" name="Slide Number Placeholder 17"/>
          <p:cNvSpPr>
            <a:spLocks noGrp="1"/>
          </p:cNvSpPr>
          <p:nvPr>
            <p:ph type="sldNum" sz="quarter" idx="12"/>
          </p:nvPr>
        </p:nvSpPr>
        <p:spPr/>
        <p:txBody>
          <a:bodyPr/>
          <a:lstStyle>
            <a:lvl1pPr>
              <a:defRPr/>
            </a:lvl1pPr>
          </a:lstStyle>
          <a:p>
            <a:pPr>
              <a:defRPr/>
            </a:pPr>
            <a:fld id="{E382AE82-C879-446A-B551-8E68A5C72CB3}" type="slidenum">
              <a:rPr lang="es-ES"/>
              <a:pPr>
                <a:defRPr/>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nip and Round Single Corner Rectangle 8"/>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ight Triangle 11"/>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8"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2" name="Title 1"/>
          <p:cNvSpPr>
            <a:spLocks noGrp="1"/>
          </p:cNvSpPr>
          <p:nvPr>
            <p:ph type="title"/>
          </p:nvPr>
        </p:nvSpPr>
        <p:spPr>
          <a:xfrm>
            <a:off x="609600" y="1176997"/>
            <a:ext cx="2212848" cy="1582621"/>
          </a:xfrm>
        </p:spPr>
        <p:txBody>
          <a:bodyPr lIns="45720" rIns="45720" bIns="45720"/>
          <a:lstStyle>
            <a:lvl1pPr algn="l">
              <a:buNone/>
              <a:defRPr sz="2000" b="1">
                <a:solidFill>
                  <a:schemeClr val="tx2"/>
                </a:solidFill>
              </a:defRPr>
            </a:lvl1pPr>
          </a:lstStyle>
          <a:p>
            <a:r>
              <a:rPr lang="en-US" smtClean="0"/>
              <a:t>Click to edit Master title style</a:t>
            </a:r>
            <a:endParaRPr lang="en-US"/>
          </a:p>
        </p:txBody>
      </p:sp>
      <p:sp>
        <p:nvSpPr>
          <p:cNvPr id="4" name="Text Placeholder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smtClean="0"/>
              <a:t>Click icon to add picture</a:t>
            </a:r>
            <a:endParaRPr lang="en-US" noProof="0" dirty="0"/>
          </a:p>
        </p:txBody>
      </p:sp>
      <p:sp>
        <p:nvSpPr>
          <p:cNvPr id="9" name="Date Placeholder 4"/>
          <p:cNvSpPr>
            <a:spLocks noGrp="1"/>
          </p:cNvSpPr>
          <p:nvPr>
            <p:ph type="dt" sz="half" idx="10"/>
          </p:nvPr>
        </p:nvSpPr>
        <p:spPr/>
        <p:txBody>
          <a:bodyPr/>
          <a:lstStyle>
            <a:lvl1pPr>
              <a:defRPr/>
            </a:lvl1pPr>
          </a:lstStyle>
          <a:p>
            <a:pPr>
              <a:defRPr/>
            </a:pPr>
            <a:fld id="{FFB7AE8A-5BB9-431F-9484-646C40BC3942}" type="datetimeFigureOut">
              <a:rPr lang="es-ES"/>
              <a:pPr>
                <a:defRPr/>
              </a:pPr>
              <a:t>28/01/2010</a:t>
            </a:fld>
            <a:endParaRPr lang="es-ES"/>
          </a:p>
        </p:txBody>
      </p:sp>
      <p:sp>
        <p:nvSpPr>
          <p:cNvPr id="10" name="Footer Placeholder 5"/>
          <p:cNvSpPr>
            <a:spLocks noGrp="1"/>
          </p:cNvSpPr>
          <p:nvPr>
            <p:ph type="ftr" sz="quarter" idx="11"/>
          </p:nvPr>
        </p:nvSpPr>
        <p:spPr/>
        <p:txBody>
          <a:bodyPr/>
          <a:lstStyle>
            <a:lvl1pPr>
              <a:defRPr/>
            </a:lvl1pPr>
          </a:lstStyle>
          <a:p>
            <a:pPr>
              <a:defRPr/>
            </a:pPr>
            <a:endParaRPr lang="es-ES"/>
          </a:p>
        </p:txBody>
      </p:sp>
      <p:sp>
        <p:nvSpPr>
          <p:cNvPr id="11" name="Slide Number Placeholder 6"/>
          <p:cNvSpPr>
            <a:spLocks noGrp="1"/>
          </p:cNvSpPr>
          <p:nvPr>
            <p:ph type="sldNum" sz="quarter" idx="12"/>
          </p:nvPr>
        </p:nvSpPr>
        <p:spPr>
          <a:xfrm>
            <a:off x="8077200" y="6356350"/>
            <a:ext cx="609600" cy="365125"/>
          </a:xfrm>
        </p:spPr>
        <p:txBody>
          <a:bodyPr/>
          <a:lstStyle>
            <a:lvl1pPr>
              <a:defRPr/>
            </a:lvl1pPr>
          </a:lstStyle>
          <a:p>
            <a:pPr>
              <a:defRPr/>
            </a:pPr>
            <a:fld id="{927D61A6-A6F0-427A-8805-175B74A73205}" type="slidenum">
              <a:rPr lang="es-ES"/>
              <a:pPr>
                <a:defRPr/>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8" name="Freeform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028" name="Title Placeholder 8"/>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en-US" smtClean="0"/>
              <a:t>Click to edit Master title style</a:t>
            </a:r>
          </a:p>
        </p:txBody>
      </p:sp>
      <p:sp>
        <p:nvSpPr>
          <p:cNvPr id="1029" name="Text Placeholder 29"/>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fontAlgn="auto" latinLnBrk="0" hangingPunct="1">
              <a:spcBef>
                <a:spcPts val="0"/>
              </a:spcBef>
              <a:spcAft>
                <a:spcPts val="0"/>
              </a:spcAft>
              <a:defRPr kumimoji="0" sz="1200" smtClean="0">
                <a:solidFill>
                  <a:schemeClr val="tx2">
                    <a:shade val="90000"/>
                  </a:schemeClr>
                </a:solidFill>
                <a:latin typeface="+mn-lt"/>
                <a:cs typeface="+mn-cs"/>
              </a:defRPr>
            </a:lvl1pPr>
          </a:lstStyle>
          <a:p>
            <a:pPr>
              <a:defRPr/>
            </a:pPr>
            <a:fld id="{68AB94C0-B49E-451D-889F-D3355EA47289}" type="datetimeFigureOut">
              <a:rPr lang="es-ES"/>
              <a:pPr>
                <a:defRPr/>
              </a:pPr>
              <a:t>28/01/2010</a:t>
            </a:fld>
            <a:endParaRPr lang="es-E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chemeClr val="tx2">
                    <a:shade val="90000"/>
                  </a:schemeClr>
                </a:solidFill>
                <a:latin typeface="+mn-lt"/>
                <a:cs typeface="+mn-cs"/>
              </a:defRPr>
            </a:lvl1pPr>
          </a:lstStyle>
          <a:p>
            <a:pPr>
              <a:defRPr/>
            </a:pPr>
            <a:endParaRPr lang="es-E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fontAlgn="auto" latinLnBrk="0" hangingPunct="1">
              <a:spcBef>
                <a:spcPts val="0"/>
              </a:spcBef>
              <a:spcAft>
                <a:spcPts val="0"/>
              </a:spcAft>
              <a:defRPr kumimoji="0" sz="1200" smtClean="0">
                <a:solidFill>
                  <a:schemeClr val="tx2">
                    <a:shade val="90000"/>
                  </a:schemeClr>
                </a:solidFill>
                <a:latin typeface="+mn-lt"/>
                <a:cs typeface="+mn-cs"/>
              </a:defRPr>
            </a:lvl1pPr>
          </a:lstStyle>
          <a:p>
            <a:pPr>
              <a:defRPr/>
            </a:pPr>
            <a:fld id="{4849C029-A85C-4D62-99EC-CD860B3D7B8D}" type="slidenum">
              <a:rPr lang="es-ES"/>
              <a:pPr>
                <a:defRPr/>
              </a:pPr>
              <a:t>‹Nº›</a:t>
            </a:fld>
            <a:endParaRPr lang="es-ES"/>
          </a:p>
        </p:txBody>
      </p:sp>
      <p:grpSp>
        <p:nvGrpSpPr>
          <p:cNvPr id="1033" name="Group 1"/>
          <p:cNvGrpSpPr>
            <a:grpSpLocks/>
          </p:cNvGrpSpPr>
          <p:nvPr/>
        </p:nvGrpSpPr>
        <p:grpSpPr bwMode="auto">
          <a:xfrm>
            <a:off x="-19050" y="203200"/>
            <a:ext cx="9180513" cy="64770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grpSp>
    </p:spTree>
  </p:cSld>
  <p:clrMap bg1="lt1" tx1="dk1" bg2="lt2" tx2="dk2" accent1="accent1" accent2="accent2" accent3="accent3" accent4="accent4" accent5="accent5" accent6="accent6" hlink="hlink" folHlink="folHlink"/>
  <p:sldLayoutIdLst>
    <p:sldLayoutId id="2147483695" r:id="rId1"/>
    <p:sldLayoutId id="2147483687" r:id="rId2"/>
    <p:sldLayoutId id="2147483696" r:id="rId3"/>
    <p:sldLayoutId id="2147483688" r:id="rId4"/>
    <p:sldLayoutId id="2147483689" r:id="rId5"/>
    <p:sldLayoutId id="2147483690" r:id="rId6"/>
    <p:sldLayoutId id="2147483691" r:id="rId7"/>
    <p:sldLayoutId id="2147483692" r:id="rId8"/>
    <p:sldLayoutId id="2147483697" r:id="rId9"/>
    <p:sldLayoutId id="2147483693" r:id="rId10"/>
    <p:sldLayoutId id="2147483694" r:id="rId11"/>
  </p:sldLayoutIdLst>
  <p:txStyles>
    <p:titleStyle>
      <a:lvl1pPr algn="l" rtl="0" fontAlgn="base">
        <a:spcBef>
          <a:spcPct val="0"/>
        </a:spcBef>
        <a:spcAft>
          <a:spcPct val="0"/>
        </a:spcAft>
        <a:defRPr sz="5000" kern="1200">
          <a:solidFill>
            <a:schemeClr val="tx2"/>
          </a:solidFill>
          <a:latin typeface="+mj-lt"/>
          <a:ea typeface="+mj-ea"/>
          <a:cs typeface="+mj-cs"/>
        </a:defRPr>
      </a:lvl1pPr>
      <a:lvl2pPr algn="l" rtl="0" fontAlgn="base">
        <a:spcBef>
          <a:spcPct val="0"/>
        </a:spcBef>
        <a:spcAft>
          <a:spcPct val="0"/>
        </a:spcAft>
        <a:defRPr sz="5000">
          <a:solidFill>
            <a:schemeClr val="tx2"/>
          </a:solidFill>
          <a:latin typeface="Calibri" pitchFamily="34" charset="0"/>
        </a:defRPr>
      </a:lvl2pPr>
      <a:lvl3pPr algn="l" rtl="0" fontAlgn="base">
        <a:spcBef>
          <a:spcPct val="0"/>
        </a:spcBef>
        <a:spcAft>
          <a:spcPct val="0"/>
        </a:spcAft>
        <a:defRPr sz="5000">
          <a:solidFill>
            <a:schemeClr val="tx2"/>
          </a:solidFill>
          <a:latin typeface="Calibri" pitchFamily="34" charset="0"/>
        </a:defRPr>
      </a:lvl3pPr>
      <a:lvl4pPr algn="l" rtl="0" fontAlgn="base">
        <a:spcBef>
          <a:spcPct val="0"/>
        </a:spcBef>
        <a:spcAft>
          <a:spcPct val="0"/>
        </a:spcAft>
        <a:defRPr sz="5000">
          <a:solidFill>
            <a:schemeClr val="tx2"/>
          </a:solidFill>
          <a:latin typeface="Calibri" pitchFamily="34" charset="0"/>
        </a:defRPr>
      </a:lvl4pPr>
      <a:lvl5pPr algn="l" rtl="0" fontAlgn="base">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fontAlgn="base">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39763" indent="-246063" algn="l" rtl="0" fontAlgn="base">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fontAlgn="base">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fontAlgn="base">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l" rtl="0" fontAlgn="base">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8" Type="http://schemas.openxmlformats.org/officeDocument/2006/relationships/diagramData" Target="../diagrams/data3.xml"/><Relationship Id="rId3" Type="http://schemas.openxmlformats.org/officeDocument/2006/relationships/diagramData" Target="../diagrams/data2.xml"/><Relationship Id="rId7" Type="http://schemas.microsoft.com/office/2007/relationships/diagramDrawing" Target="../diagrams/drawing2.xml"/><Relationship Id="rId12" Type="http://schemas.microsoft.com/office/2007/relationships/diagramDrawing" Target="../diagrams/drawing3.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2.xml"/><Relationship Id="rId11" Type="http://schemas.openxmlformats.org/officeDocument/2006/relationships/diagramColors" Target="../diagrams/colors3.xml"/><Relationship Id="rId5" Type="http://schemas.openxmlformats.org/officeDocument/2006/relationships/diagramQuickStyle" Target="../diagrams/quickStyle2.xml"/><Relationship Id="rId10" Type="http://schemas.openxmlformats.org/officeDocument/2006/relationships/diagramQuickStyle" Target="../diagrams/quickStyle3.xml"/><Relationship Id="rId4" Type="http://schemas.openxmlformats.org/officeDocument/2006/relationships/diagramLayout" Target="../diagrams/layout2.xml"/><Relationship Id="rId9" Type="http://schemas.openxmlformats.org/officeDocument/2006/relationships/diagramLayout" Target="../diagrams/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85785" y="857233"/>
            <a:ext cx="7772400" cy="1470025"/>
          </a:xfrm>
        </p:spPr>
        <p:txBody>
          <a:bodyPr>
            <a:noAutofit/>
          </a:bodyPr>
          <a:lstStyle/>
          <a:p>
            <a:pPr algn="ctr" fontAlgn="auto">
              <a:spcAft>
                <a:spcPts val="0"/>
              </a:spcAft>
              <a:defRPr/>
            </a:pPr>
            <a:r>
              <a:rPr lang="es-ES" dirty="0"/>
              <a:t/>
            </a:r>
            <a:br>
              <a:rPr lang="es-ES" dirty="0"/>
            </a:br>
            <a:r>
              <a:rPr lang="en-US" sz="3200" dirty="0" smtClean="0"/>
              <a:t>How Iguana Got Her Wrinkles:</a:t>
            </a:r>
            <a:r>
              <a:rPr lang="es-ES" sz="3200" dirty="0" smtClean="0"/>
              <a:t/>
            </a:r>
            <a:br>
              <a:rPr lang="es-ES" sz="3200" dirty="0" smtClean="0"/>
            </a:br>
            <a:r>
              <a:rPr lang="en-US" sz="3200" dirty="0" smtClean="0"/>
              <a:t>Approaches to the Translation of Caribbean Dialect </a:t>
            </a:r>
            <a:endParaRPr lang="es-ES" sz="3200" dirty="0"/>
          </a:p>
        </p:txBody>
      </p:sp>
      <p:sp>
        <p:nvSpPr>
          <p:cNvPr id="5123" name="Subtitle 2"/>
          <p:cNvSpPr>
            <a:spLocks noGrp="1"/>
          </p:cNvSpPr>
          <p:nvPr>
            <p:ph type="subTitle" idx="1"/>
          </p:nvPr>
        </p:nvSpPr>
        <p:spPr>
          <a:xfrm>
            <a:off x="1357313" y="4857750"/>
            <a:ext cx="6400800" cy="785813"/>
          </a:xfrm>
        </p:spPr>
        <p:txBody>
          <a:bodyPr/>
          <a:lstStyle/>
          <a:p>
            <a:pPr marR="0" algn="ctr"/>
            <a:r>
              <a:rPr lang="en-US" sz="1600" b="1" smtClean="0"/>
              <a:t>By Jairo Sánchez Galvis (UWI St. Augustine) </a:t>
            </a:r>
          </a:p>
          <a:p>
            <a:pPr marR="0"/>
            <a:endParaRPr lang="es-ES" smtClean="0"/>
          </a:p>
        </p:txBody>
      </p:sp>
      <p:pic>
        <p:nvPicPr>
          <p:cNvPr id="4" name="Picture 3" descr="iguana.bmp"/>
          <p:cNvPicPr>
            <a:picLocks noChangeAspect="1"/>
          </p:cNvPicPr>
          <p:nvPr/>
        </p:nvPicPr>
        <p:blipFill>
          <a:blip r:embed="rId2" cstate="print"/>
          <a:stretch>
            <a:fillRect/>
          </a:stretch>
        </p:blipFill>
        <p:spPr>
          <a:xfrm>
            <a:off x="2928925" y="2500306"/>
            <a:ext cx="3657603" cy="1756476"/>
          </a:xfrm>
          <a:prstGeom prst="rect">
            <a:avLst/>
          </a:prstGeom>
          <a:effectLst>
            <a:outerShdw blurRad="50800" dist="38100" dir="2700000" algn="tl" rotWithShape="0">
              <a:prstClr val="black">
                <a:alpha val="40000"/>
              </a:prstClr>
            </a:outerShdw>
          </a:effectLst>
          <a:scene3d>
            <a:camera prst="orthographicFront"/>
            <a:lightRig rig="threePt" dir="t"/>
          </a:scene3d>
          <a:sp3d>
            <a:bevelT prst="relaxedInset"/>
          </a:sp3d>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s-ES" smtClean="0"/>
              <a:t>b. Equivalence</a:t>
            </a:r>
          </a:p>
        </p:txBody>
      </p:sp>
      <p:sp>
        <p:nvSpPr>
          <p:cNvPr id="14339" name="Content Placeholder 2"/>
          <p:cNvSpPr>
            <a:spLocks noGrp="1"/>
          </p:cNvSpPr>
          <p:nvPr>
            <p:ph idx="1"/>
          </p:nvPr>
        </p:nvSpPr>
        <p:spPr/>
        <p:txBody>
          <a:bodyPr/>
          <a:lstStyle/>
          <a:p>
            <a:endParaRPr lang="en-GB" smtClean="0"/>
          </a:p>
          <a:p>
            <a:endParaRPr lang="en-GB" smtClean="0"/>
          </a:p>
          <a:p>
            <a:r>
              <a:rPr lang="en-GB" smtClean="0"/>
              <a:t>“the question to be asked in the actual study of translations [...] is not whether the two texts are equivalent (from a certain aspect) but what type of and degree of translation equivalence they reveal.”</a:t>
            </a:r>
            <a:endParaRPr lang="es-ES" smtClean="0"/>
          </a:p>
          <a:p>
            <a:endParaRPr lang="es-ES"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s-ES" smtClean="0"/>
              <a:t>b. Equivalence</a:t>
            </a:r>
          </a:p>
        </p:txBody>
      </p:sp>
      <p:sp>
        <p:nvSpPr>
          <p:cNvPr id="3" name="Content Placeholder 2"/>
          <p:cNvSpPr>
            <a:spLocks noGrp="1"/>
          </p:cNvSpPr>
          <p:nvPr>
            <p:ph idx="1"/>
          </p:nvPr>
        </p:nvSpPr>
        <p:spPr/>
        <p:txBody>
          <a:bodyPr/>
          <a:lstStyle/>
          <a:p>
            <a:r>
              <a:rPr lang="es-ES" dirty="0" err="1" smtClean="0"/>
              <a:t>Interlinguistic</a:t>
            </a:r>
            <a:endParaRPr lang="es-ES" dirty="0" smtClean="0"/>
          </a:p>
          <a:p>
            <a:r>
              <a:rPr lang="es-ES" dirty="0" smtClean="0"/>
              <a:t>Intertextual</a:t>
            </a:r>
          </a:p>
          <a:p>
            <a:r>
              <a:rPr lang="en-US" dirty="0" smtClean="0"/>
              <a:t>Referential</a:t>
            </a:r>
            <a:endParaRPr lang="es-ES" dirty="0" smtClean="0"/>
          </a:p>
          <a:p>
            <a:r>
              <a:rPr lang="en-US" dirty="0" smtClean="0"/>
              <a:t>Connotative </a:t>
            </a:r>
          </a:p>
          <a:p>
            <a:r>
              <a:rPr lang="en-US" dirty="0" smtClean="0"/>
              <a:t>Normative</a:t>
            </a:r>
            <a:endParaRPr lang="es-ES" dirty="0" smtClean="0"/>
          </a:p>
          <a:p>
            <a:r>
              <a:rPr lang="en-US" dirty="0" smtClean="0"/>
              <a:t>Textual</a:t>
            </a:r>
            <a:endParaRPr lang="es-ES" dirty="0" smtClean="0"/>
          </a:p>
          <a:p>
            <a:r>
              <a:rPr lang="en-US" dirty="0" smtClean="0"/>
              <a:t>Aesthetic</a:t>
            </a:r>
            <a:endParaRPr lang="es-ES" dirty="0" smtClean="0"/>
          </a:p>
          <a:p>
            <a:r>
              <a:rPr lang="en-US" dirty="0" smtClean="0"/>
              <a:t>Pragmatic /Dynamic / Functional </a:t>
            </a:r>
            <a:endParaRPr lang="es-E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ipe(down)">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wipe(down)">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wipe(down)">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wipe(down)">
                                      <p:cBhvr>
                                        <p:cTn id="42"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s-ES" smtClean="0"/>
              <a:t>c. Language and dialect</a:t>
            </a:r>
          </a:p>
        </p:txBody>
      </p:sp>
      <p:sp>
        <p:nvSpPr>
          <p:cNvPr id="16387" name="Content Placeholder 2"/>
          <p:cNvSpPr>
            <a:spLocks noGrp="1"/>
          </p:cNvSpPr>
          <p:nvPr>
            <p:ph idx="1"/>
          </p:nvPr>
        </p:nvSpPr>
        <p:spPr>
          <a:xfrm>
            <a:off x="457200" y="2714625"/>
            <a:ext cx="8229600" cy="3609975"/>
          </a:xfrm>
        </p:spPr>
        <p:txBody>
          <a:bodyPr/>
          <a:lstStyle/>
          <a:p>
            <a:endParaRPr lang="es-ES" smtClean="0"/>
          </a:p>
          <a:p>
            <a:endParaRPr lang="es-ES" smtClean="0"/>
          </a:p>
        </p:txBody>
      </p:sp>
      <p:graphicFrame>
        <p:nvGraphicFramePr>
          <p:cNvPr id="5" name="Diagram 4"/>
          <p:cNvGraphicFramePr/>
          <p:nvPr/>
        </p:nvGraphicFramePr>
        <p:xfrm>
          <a:off x="642911" y="2214555"/>
          <a:ext cx="7429552" cy="34924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Box 5"/>
          <p:cNvSpPr txBox="1"/>
          <p:nvPr/>
        </p:nvSpPr>
        <p:spPr>
          <a:xfrm>
            <a:off x="785813" y="2071688"/>
            <a:ext cx="6786562" cy="584200"/>
          </a:xfrm>
          <a:prstGeom prst="rect">
            <a:avLst/>
          </a:prstGeom>
          <a:noFill/>
        </p:spPr>
        <p:txBody>
          <a:bodyPr>
            <a:spAutoFit/>
          </a:bodyPr>
          <a:lstStyle/>
          <a:p>
            <a:pPr fontAlgn="auto">
              <a:spcBef>
                <a:spcPts val="0"/>
              </a:spcBef>
              <a:spcAft>
                <a:spcPts val="0"/>
              </a:spcAft>
              <a:buFont typeface="Arial" pitchFamily="34" charset="0"/>
              <a:buChar char="•"/>
              <a:defRPr/>
            </a:pPr>
            <a:r>
              <a:rPr lang="es-ES" sz="3200" dirty="0" err="1">
                <a:solidFill>
                  <a:schemeClr val="accent2">
                    <a:lumMod val="75000"/>
                  </a:schemeClr>
                </a:solidFill>
                <a:latin typeface="+mn-lt"/>
                <a:cs typeface="+mn-cs"/>
              </a:rPr>
              <a:t>The</a:t>
            </a:r>
            <a:r>
              <a:rPr lang="es-ES" sz="3200" dirty="0">
                <a:solidFill>
                  <a:schemeClr val="accent2">
                    <a:lumMod val="75000"/>
                  </a:schemeClr>
                </a:solidFill>
                <a:latin typeface="+mn-lt"/>
                <a:cs typeface="+mn-cs"/>
              </a:rPr>
              <a:t> </a:t>
            </a:r>
            <a:r>
              <a:rPr lang="es-ES" sz="3200" dirty="0" err="1">
                <a:solidFill>
                  <a:schemeClr val="accent2">
                    <a:lumMod val="75000"/>
                  </a:schemeClr>
                </a:solidFill>
                <a:latin typeface="+mn-lt"/>
                <a:cs typeface="+mn-cs"/>
              </a:rPr>
              <a:t>linguistic</a:t>
            </a:r>
            <a:r>
              <a:rPr lang="es-ES" sz="3200" dirty="0">
                <a:solidFill>
                  <a:schemeClr val="accent2">
                    <a:lumMod val="75000"/>
                  </a:schemeClr>
                </a:solidFill>
                <a:latin typeface="+mn-lt"/>
                <a:cs typeface="+mn-cs"/>
              </a:rPr>
              <a:t> </a:t>
            </a:r>
            <a:r>
              <a:rPr lang="es-ES" sz="3200" dirty="0" err="1">
                <a:solidFill>
                  <a:schemeClr val="accent2">
                    <a:lumMod val="75000"/>
                  </a:schemeClr>
                </a:solidFill>
                <a:latin typeface="+mn-lt"/>
                <a:cs typeface="+mn-cs"/>
              </a:rPr>
              <a:t>perspective</a:t>
            </a:r>
            <a:endParaRPr lang="es-ES" sz="3200" dirty="0">
              <a:solidFill>
                <a:schemeClr val="accent2">
                  <a:lumMod val="75000"/>
                </a:schemeClr>
              </a:solidFill>
              <a:latin typeface="+mn-lt"/>
              <a:cs typeface="+mn-cs"/>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es-ES" smtClean="0"/>
              <a:t>c. Language and dialect (2)</a:t>
            </a:r>
          </a:p>
        </p:txBody>
      </p:sp>
      <p:sp>
        <p:nvSpPr>
          <p:cNvPr id="17411" name="Content Placeholder 2"/>
          <p:cNvSpPr>
            <a:spLocks noGrp="1"/>
          </p:cNvSpPr>
          <p:nvPr>
            <p:ph idx="1"/>
          </p:nvPr>
        </p:nvSpPr>
        <p:spPr/>
        <p:txBody>
          <a:bodyPr/>
          <a:lstStyle/>
          <a:p>
            <a:endParaRPr lang="es-ES" smtClean="0"/>
          </a:p>
          <a:p>
            <a:endParaRPr lang="es-ES" smtClean="0"/>
          </a:p>
        </p:txBody>
      </p:sp>
      <p:graphicFrame>
        <p:nvGraphicFramePr>
          <p:cNvPr id="5" name="Diagram 4"/>
          <p:cNvGraphicFramePr/>
          <p:nvPr/>
        </p:nvGraphicFramePr>
        <p:xfrm>
          <a:off x="428596" y="2786058"/>
          <a:ext cx="7429552" cy="321471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Box 5"/>
          <p:cNvSpPr txBox="1"/>
          <p:nvPr/>
        </p:nvSpPr>
        <p:spPr>
          <a:xfrm>
            <a:off x="1071563" y="2071688"/>
            <a:ext cx="6429375" cy="584200"/>
          </a:xfrm>
          <a:prstGeom prst="rect">
            <a:avLst/>
          </a:prstGeom>
          <a:noFill/>
        </p:spPr>
        <p:txBody>
          <a:bodyPr>
            <a:spAutoFit/>
          </a:bodyPr>
          <a:lstStyle/>
          <a:p>
            <a:pPr fontAlgn="auto">
              <a:spcBef>
                <a:spcPts val="0"/>
              </a:spcBef>
              <a:spcAft>
                <a:spcPts val="0"/>
              </a:spcAft>
              <a:buFont typeface="Arial" pitchFamily="34" charset="0"/>
              <a:buChar char="•"/>
              <a:defRPr/>
            </a:pPr>
            <a:r>
              <a:rPr lang="es-ES" sz="3200" dirty="0" err="1">
                <a:solidFill>
                  <a:schemeClr val="accent2">
                    <a:lumMod val="75000"/>
                  </a:schemeClr>
                </a:solidFill>
                <a:latin typeface="+mn-lt"/>
                <a:cs typeface="+mn-cs"/>
              </a:rPr>
              <a:t>The</a:t>
            </a:r>
            <a:r>
              <a:rPr lang="es-ES" sz="2800" dirty="0">
                <a:solidFill>
                  <a:schemeClr val="accent2">
                    <a:lumMod val="75000"/>
                  </a:schemeClr>
                </a:solidFill>
                <a:latin typeface="+mn-lt"/>
                <a:cs typeface="+mn-cs"/>
              </a:rPr>
              <a:t> </a:t>
            </a:r>
            <a:r>
              <a:rPr lang="es-ES" sz="3200" dirty="0" err="1">
                <a:solidFill>
                  <a:schemeClr val="accent2">
                    <a:lumMod val="75000"/>
                  </a:schemeClr>
                </a:solidFill>
                <a:latin typeface="+mn-lt"/>
                <a:cs typeface="+mn-cs"/>
              </a:rPr>
              <a:t>sociolinguistic</a:t>
            </a:r>
            <a:r>
              <a:rPr lang="es-ES" sz="2800" dirty="0">
                <a:solidFill>
                  <a:schemeClr val="accent2">
                    <a:lumMod val="75000"/>
                  </a:schemeClr>
                </a:solidFill>
                <a:latin typeface="+mn-lt"/>
                <a:cs typeface="+mn-cs"/>
              </a:rPr>
              <a:t> </a:t>
            </a:r>
            <a:r>
              <a:rPr lang="es-ES" sz="3200" dirty="0" err="1">
                <a:solidFill>
                  <a:schemeClr val="accent2">
                    <a:lumMod val="75000"/>
                  </a:schemeClr>
                </a:solidFill>
                <a:latin typeface="+mn-lt"/>
                <a:cs typeface="+mn-cs"/>
              </a:rPr>
              <a:t>perspective</a:t>
            </a:r>
            <a:endParaRPr lang="es-ES" sz="3200" dirty="0">
              <a:solidFill>
                <a:schemeClr val="accent2">
                  <a:lumMod val="75000"/>
                </a:schemeClr>
              </a:solidFill>
              <a:latin typeface="+mn-lt"/>
              <a:cs typeface="+mn-cs"/>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s-ES" smtClean="0"/>
              <a:t>d. Dialect and Register</a:t>
            </a:r>
          </a:p>
        </p:txBody>
      </p:sp>
      <p:sp>
        <p:nvSpPr>
          <p:cNvPr id="18435" name="Content Placeholder 2"/>
          <p:cNvSpPr>
            <a:spLocks noGrp="1"/>
          </p:cNvSpPr>
          <p:nvPr>
            <p:ph idx="1"/>
          </p:nvPr>
        </p:nvSpPr>
        <p:spPr/>
        <p:txBody>
          <a:bodyPr/>
          <a:lstStyle/>
          <a:p>
            <a:endParaRPr lang="es-ES" smtClean="0"/>
          </a:p>
          <a:p>
            <a:endParaRPr lang="es-ES" smtClean="0"/>
          </a:p>
        </p:txBody>
      </p:sp>
      <p:graphicFrame>
        <p:nvGraphicFramePr>
          <p:cNvPr id="6" name="Diagram 5"/>
          <p:cNvGraphicFramePr/>
          <p:nvPr/>
        </p:nvGraphicFramePr>
        <p:xfrm>
          <a:off x="1357291" y="2143117"/>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625" y="857250"/>
            <a:ext cx="8229600" cy="1143000"/>
          </a:xfrm>
        </p:spPr>
        <p:txBody>
          <a:bodyPr>
            <a:normAutofit fontScale="90000"/>
          </a:bodyPr>
          <a:lstStyle/>
          <a:p>
            <a:pPr fontAlgn="auto">
              <a:spcAft>
                <a:spcPts val="0"/>
              </a:spcAft>
              <a:defRPr/>
            </a:pPr>
            <a:r>
              <a:rPr lang="es-ES" dirty="0" smtClean="0"/>
              <a:t>e. </a:t>
            </a:r>
            <a:r>
              <a:rPr lang="es-ES" dirty="0" err="1" smtClean="0"/>
              <a:t>Norm</a:t>
            </a:r>
            <a:r>
              <a:rPr lang="es-ES" dirty="0" smtClean="0"/>
              <a:t>: </a:t>
            </a:r>
            <a:r>
              <a:rPr lang="es-ES" dirty="0" err="1" smtClean="0"/>
              <a:t>Dialect</a:t>
            </a:r>
            <a:r>
              <a:rPr lang="es-ES" dirty="0" smtClean="0"/>
              <a:t>, Standard, </a:t>
            </a:r>
            <a:r>
              <a:rPr lang="es-ES" dirty="0" err="1" smtClean="0"/>
              <a:t>Educated</a:t>
            </a:r>
            <a:r>
              <a:rPr lang="es-ES" dirty="0" smtClean="0"/>
              <a:t> </a:t>
            </a:r>
            <a:r>
              <a:rPr lang="es-ES" dirty="0" err="1" smtClean="0"/>
              <a:t>Language</a:t>
            </a:r>
            <a:endParaRPr lang="es-ES" dirty="0"/>
          </a:p>
        </p:txBody>
      </p:sp>
      <p:sp>
        <p:nvSpPr>
          <p:cNvPr id="19459" name="Content Placeholder 2"/>
          <p:cNvSpPr>
            <a:spLocks noGrp="1"/>
          </p:cNvSpPr>
          <p:nvPr>
            <p:ph idx="1"/>
          </p:nvPr>
        </p:nvSpPr>
        <p:spPr/>
        <p:txBody>
          <a:bodyPr/>
          <a:lstStyle/>
          <a:p>
            <a:endParaRPr lang="es-ES" smtClean="0"/>
          </a:p>
          <a:p>
            <a:endParaRPr lang="es-ES" smtClean="0"/>
          </a:p>
        </p:txBody>
      </p:sp>
      <p:graphicFrame>
        <p:nvGraphicFramePr>
          <p:cNvPr id="6" name="Diagram 5"/>
          <p:cNvGraphicFramePr/>
          <p:nvPr/>
        </p:nvGraphicFramePr>
        <p:xfrm>
          <a:off x="1357291" y="2143117"/>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785785" y="2786058"/>
            <a:ext cx="7772400" cy="1362456"/>
          </a:xfrm>
        </p:spPr>
        <p:txBody>
          <a:bodyPr>
            <a:normAutofit fontScale="90000"/>
          </a:bodyPr>
          <a:lstStyle/>
          <a:p>
            <a:pPr fontAlgn="auto">
              <a:spcAft>
                <a:spcPts val="0"/>
              </a:spcAft>
              <a:defRPr/>
            </a:pPr>
            <a:r>
              <a:rPr lang="es-ES" smtClean="0"/>
              <a:t/>
            </a:r>
            <a:br>
              <a:rPr lang="es-ES" smtClean="0"/>
            </a:br>
            <a:r>
              <a:rPr lang="es-ES" smtClean="0">
                <a:solidFill>
                  <a:schemeClr val="tx1"/>
                </a:solidFill>
              </a:rPr>
              <a:t>2. </a:t>
            </a:r>
            <a:r>
              <a:rPr lang="en-GB" smtClean="0">
                <a:solidFill>
                  <a:schemeClr val="tx1"/>
                </a:solidFill>
              </a:rPr>
              <a:t>APPROACHES TO THE TRANSLATION OF DIALECT</a:t>
            </a:r>
            <a:endParaRPr lang="es-ES">
              <a:solidFill>
                <a:schemeClr val="tx1"/>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srcRect/>
          <a:tile tx="0" ty="0" sx="100000" sy="100000" flip="none" algn="tl"/>
        </a:blipFill>
        <a:effectLst/>
      </p:bgPr>
    </p:bg>
    <p:spTree>
      <p:nvGrpSpPr>
        <p:cNvPr id="1" name=""/>
        <p:cNvGrpSpPr/>
        <p:nvPr/>
      </p:nvGrpSpPr>
      <p:grpSpPr>
        <a:xfrm>
          <a:off x="0" y="0"/>
          <a:ext cx="0" cy="0"/>
          <a:chOff x="0" y="0"/>
          <a:chExt cx="0" cy="0"/>
        </a:xfrm>
      </p:grpSpPr>
      <p:sp>
        <p:nvSpPr>
          <p:cNvPr id="21506" name="Title 3"/>
          <p:cNvSpPr>
            <a:spLocks noGrp="1"/>
          </p:cNvSpPr>
          <p:nvPr>
            <p:ph type="title"/>
          </p:nvPr>
        </p:nvSpPr>
        <p:spPr/>
        <p:txBody>
          <a:bodyPr/>
          <a:lstStyle/>
          <a:p>
            <a:r>
              <a:rPr lang="es-ES" smtClean="0"/>
              <a:t>Translating dialect</a:t>
            </a:r>
          </a:p>
        </p:txBody>
      </p:sp>
      <p:sp>
        <p:nvSpPr>
          <p:cNvPr id="5" name="Content Placeholder 4"/>
          <p:cNvSpPr>
            <a:spLocks noGrp="1"/>
          </p:cNvSpPr>
          <p:nvPr>
            <p:ph idx="1"/>
          </p:nvPr>
        </p:nvSpPr>
        <p:spPr/>
        <p:txBody>
          <a:bodyPr/>
          <a:lstStyle/>
          <a:p>
            <a:r>
              <a:rPr lang="en-US" dirty="0" smtClean="0"/>
              <a:t>Translating dialect into Standard language.</a:t>
            </a:r>
            <a:endParaRPr lang="es-ES" dirty="0" smtClean="0"/>
          </a:p>
          <a:p>
            <a:r>
              <a:rPr lang="en-US" dirty="0" smtClean="0"/>
              <a:t>Translating dialect into Standard language + </a:t>
            </a:r>
            <a:r>
              <a:rPr lang="en-US" dirty="0" err="1" smtClean="0"/>
              <a:t>intratextual</a:t>
            </a:r>
            <a:r>
              <a:rPr lang="en-US" dirty="0" smtClean="0"/>
              <a:t> commentary.</a:t>
            </a:r>
            <a:endParaRPr lang="es-ES" dirty="0" smtClean="0"/>
          </a:p>
          <a:p>
            <a:r>
              <a:rPr lang="en-US" dirty="0" smtClean="0"/>
              <a:t>Translating dialect into existing dialect.</a:t>
            </a:r>
          </a:p>
          <a:p>
            <a:r>
              <a:rPr lang="en-US" dirty="0" smtClean="0"/>
              <a:t>Repetition / Borrowing</a:t>
            </a:r>
            <a:endParaRPr lang="es-ES" dirty="0" smtClean="0"/>
          </a:p>
          <a:p>
            <a:r>
              <a:rPr lang="en-US" dirty="0" smtClean="0"/>
              <a:t>Repetition / Borrowing</a:t>
            </a:r>
            <a:r>
              <a:rPr lang="es-ES" dirty="0" smtClean="0"/>
              <a:t> + </a:t>
            </a:r>
            <a:r>
              <a:rPr lang="en-US" dirty="0" err="1" smtClean="0"/>
              <a:t>Extratextual</a:t>
            </a:r>
            <a:r>
              <a:rPr lang="en-US" dirty="0" smtClean="0"/>
              <a:t> commentary</a:t>
            </a:r>
            <a:endParaRPr lang="es-ES" dirty="0" smtClean="0"/>
          </a:p>
          <a:p>
            <a:r>
              <a:rPr lang="en-US" dirty="0" smtClean="0"/>
              <a:t>Register  analogy</a:t>
            </a:r>
            <a:endParaRPr lang="es-ES" dirty="0" smtClean="0"/>
          </a:p>
          <a:p>
            <a:r>
              <a:rPr lang="en-US" dirty="0" smtClean="0"/>
              <a:t>Omission</a:t>
            </a:r>
            <a:endParaRPr lang="es-ES" dirty="0" smtClean="0"/>
          </a:p>
          <a:p>
            <a:r>
              <a:rPr lang="en-US" dirty="0" smtClean="0"/>
              <a:t>Autonomous creation </a:t>
            </a:r>
            <a:endParaRPr lang="es-E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 calcmode="lin" valueType="num">
                                      <p:cBhvr additive="base">
                                        <p:cTn id="13"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anim calcmode="lin" valueType="num">
                                      <p:cBhvr additive="base">
                                        <p:cTn id="1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
                                            <p:txEl>
                                              <p:pRg st="3" end="3"/>
                                            </p:txEl>
                                          </p:spTgt>
                                        </p:tgtEl>
                                        <p:attrNameLst>
                                          <p:attrName>style.visibility</p:attrName>
                                        </p:attrNameLst>
                                      </p:cBhvr>
                                      <p:to>
                                        <p:strVal val="visible"/>
                                      </p:to>
                                    </p:set>
                                    <p:anim calcmode="lin" valueType="num">
                                      <p:cBhvr additive="base">
                                        <p:cTn id="25"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
                                            <p:txEl>
                                              <p:pRg st="4" end="4"/>
                                            </p:txEl>
                                          </p:spTgt>
                                        </p:tgtEl>
                                        <p:attrNameLst>
                                          <p:attrName>style.visibility</p:attrName>
                                        </p:attrNameLst>
                                      </p:cBhvr>
                                      <p:to>
                                        <p:strVal val="visible"/>
                                      </p:to>
                                    </p:set>
                                    <p:anim calcmode="lin" valueType="num">
                                      <p:cBhvr additive="base">
                                        <p:cTn id="31"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5">
                                            <p:txEl>
                                              <p:pRg st="5" end="5"/>
                                            </p:txEl>
                                          </p:spTgt>
                                        </p:tgtEl>
                                        <p:attrNameLst>
                                          <p:attrName>style.visibility</p:attrName>
                                        </p:attrNameLst>
                                      </p:cBhvr>
                                      <p:to>
                                        <p:strVal val="visible"/>
                                      </p:to>
                                    </p:set>
                                    <p:anim calcmode="lin" valueType="num">
                                      <p:cBhvr additive="base">
                                        <p:cTn id="37"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5">
                                            <p:txEl>
                                              <p:pRg st="6" end="6"/>
                                            </p:txEl>
                                          </p:spTgt>
                                        </p:tgtEl>
                                        <p:attrNameLst>
                                          <p:attrName>style.visibility</p:attrName>
                                        </p:attrNameLst>
                                      </p:cBhvr>
                                      <p:to>
                                        <p:strVal val="visible"/>
                                      </p:to>
                                    </p:set>
                                    <p:anim calcmode="lin" valueType="num">
                                      <p:cBhvr additive="base">
                                        <p:cTn id="43" dur="500" fill="hold"/>
                                        <p:tgtEl>
                                          <p:spTgt spid="5">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5">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5">
                                            <p:txEl>
                                              <p:pRg st="7" end="7"/>
                                            </p:txEl>
                                          </p:spTgt>
                                        </p:tgtEl>
                                        <p:attrNameLst>
                                          <p:attrName>style.visibility</p:attrName>
                                        </p:attrNameLst>
                                      </p:cBhvr>
                                      <p:to>
                                        <p:strVal val="visible"/>
                                      </p:to>
                                    </p:set>
                                    <p:anim calcmode="lin" valueType="num">
                                      <p:cBhvr additive="base">
                                        <p:cTn id="49" dur="500" fill="hold"/>
                                        <p:tgtEl>
                                          <p:spTgt spid="5">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5">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28596" y="2571744"/>
            <a:ext cx="7874156" cy="1821960"/>
          </a:xfrm>
        </p:spPr>
        <p:txBody>
          <a:bodyPr>
            <a:normAutofit fontScale="90000"/>
          </a:bodyPr>
          <a:lstStyle/>
          <a:p>
            <a:pPr algn="ctr" fontAlgn="auto">
              <a:spcAft>
                <a:spcPts val="0"/>
              </a:spcAft>
              <a:defRPr/>
            </a:pPr>
            <a:r>
              <a:rPr lang="en-GB" dirty="0" smtClean="0">
                <a:solidFill>
                  <a:schemeClr val="tx1"/>
                </a:solidFill>
              </a:rPr>
              <a:t>3. HOW IGUANA GOT HER WRINKLES: </a:t>
            </a:r>
            <a:br>
              <a:rPr lang="en-GB" dirty="0" smtClean="0">
                <a:solidFill>
                  <a:schemeClr val="tx1"/>
                </a:solidFill>
              </a:rPr>
            </a:br>
            <a:r>
              <a:rPr lang="en-GB" dirty="0" smtClean="0">
                <a:solidFill>
                  <a:schemeClr val="tx1"/>
                </a:solidFill>
              </a:rPr>
              <a:t>Re-constructing dialect</a:t>
            </a:r>
            <a:endParaRPr lang="es-ES" dirty="0">
              <a:solidFill>
                <a:schemeClr val="tx1"/>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85785" y="857233"/>
            <a:ext cx="7772400" cy="1470025"/>
          </a:xfrm>
        </p:spPr>
        <p:txBody>
          <a:bodyPr>
            <a:noAutofit/>
          </a:bodyPr>
          <a:lstStyle/>
          <a:p>
            <a:pPr algn="ctr" fontAlgn="auto">
              <a:spcAft>
                <a:spcPts val="0"/>
              </a:spcAft>
              <a:defRPr/>
            </a:pPr>
            <a:r>
              <a:rPr lang="es-ES" dirty="0"/>
              <a:t/>
            </a:r>
            <a:br>
              <a:rPr lang="es-ES" dirty="0"/>
            </a:br>
            <a:r>
              <a:rPr lang="en-US" sz="3200" dirty="0" smtClean="0"/>
              <a:t>How Iguana Got Her Wrinkles:</a:t>
            </a:r>
            <a:r>
              <a:rPr lang="es-ES" sz="3200" dirty="0" smtClean="0"/>
              <a:t/>
            </a:r>
            <a:br>
              <a:rPr lang="es-ES" sz="3200" dirty="0" smtClean="0"/>
            </a:br>
            <a:r>
              <a:rPr lang="en-US" sz="3200" dirty="0" smtClean="0"/>
              <a:t>Approaches to the Translation of Caribbean Dialect </a:t>
            </a:r>
            <a:endParaRPr lang="es-ES" sz="3200" dirty="0"/>
          </a:p>
        </p:txBody>
      </p:sp>
      <p:sp>
        <p:nvSpPr>
          <p:cNvPr id="23555" name="Subtitle 2"/>
          <p:cNvSpPr>
            <a:spLocks noGrp="1"/>
          </p:cNvSpPr>
          <p:nvPr>
            <p:ph type="subTitle" idx="1"/>
          </p:nvPr>
        </p:nvSpPr>
        <p:spPr>
          <a:xfrm>
            <a:off x="1357313" y="4857750"/>
            <a:ext cx="6400800" cy="785813"/>
          </a:xfrm>
        </p:spPr>
        <p:txBody>
          <a:bodyPr/>
          <a:lstStyle/>
          <a:p>
            <a:pPr marR="0" algn="ctr"/>
            <a:r>
              <a:rPr lang="en-US" sz="1600" b="1" smtClean="0"/>
              <a:t>By Jairo Sánchez Galvis (UWI St. Augustine) </a:t>
            </a:r>
          </a:p>
          <a:p>
            <a:pPr marR="0"/>
            <a:endParaRPr lang="es-ES" smtClean="0"/>
          </a:p>
        </p:txBody>
      </p:sp>
      <p:pic>
        <p:nvPicPr>
          <p:cNvPr id="4" name="Picture 3" descr="iguana.bmp"/>
          <p:cNvPicPr>
            <a:picLocks noChangeAspect="1"/>
          </p:cNvPicPr>
          <p:nvPr/>
        </p:nvPicPr>
        <p:blipFill>
          <a:blip r:embed="rId2" cstate="print"/>
          <a:stretch>
            <a:fillRect/>
          </a:stretch>
        </p:blipFill>
        <p:spPr>
          <a:xfrm>
            <a:off x="2928925" y="2500306"/>
            <a:ext cx="3657603" cy="1756476"/>
          </a:xfrm>
          <a:prstGeom prst="rect">
            <a:avLst/>
          </a:prstGeom>
          <a:effectLst>
            <a:outerShdw blurRad="50800" dist="38100" dir="2700000" algn="tl" rotWithShape="0">
              <a:prstClr val="black">
                <a:alpha val="40000"/>
              </a:prstClr>
            </a:outerShdw>
          </a:effectLst>
          <a:scene3d>
            <a:camera prst="orthographicFront"/>
            <a:lightRig rig="threePt" dir="t"/>
          </a:scene3d>
          <a:sp3d>
            <a:bevelT prst="relaxedInset"/>
          </a:sp3d>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sz="2800" b="1" smtClean="0"/>
              <a:t>The Tale of How Iguana Got Her Wrinkles, Or The True Tale of El Dorado</a:t>
            </a:r>
            <a:endParaRPr lang="es-ES" sz="1000" smtClean="0">
              <a:solidFill>
                <a:schemeClr val="bg1"/>
              </a:solidFill>
            </a:endParaRPr>
          </a:p>
        </p:txBody>
      </p:sp>
      <p:sp>
        <p:nvSpPr>
          <p:cNvPr id="3" name="Content Placeholder 2"/>
          <p:cNvSpPr>
            <a:spLocks noGrp="1"/>
          </p:cNvSpPr>
          <p:nvPr>
            <p:ph idx="1"/>
          </p:nvPr>
        </p:nvSpPr>
        <p:spPr/>
        <p:txBody>
          <a:bodyPr>
            <a:normAutofit fontScale="92500" lnSpcReduction="20000"/>
          </a:bodyPr>
          <a:lstStyle/>
          <a:p>
            <a:pPr marL="274320" indent="-274320" fontAlgn="auto">
              <a:spcAft>
                <a:spcPts val="0"/>
              </a:spcAft>
              <a:buClr>
                <a:schemeClr val="accent3"/>
              </a:buClr>
              <a:buFont typeface="Wingdings 2"/>
              <a:buNone/>
              <a:defRPr/>
            </a:pPr>
            <a:endParaRPr lang="en-US" i="1" dirty="0" smtClean="0"/>
          </a:p>
          <a:p>
            <a:pPr marL="274320" indent="-274320" fontAlgn="auto">
              <a:spcAft>
                <a:spcPts val="0"/>
              </a:spcAft>
              <a:buClr>
                <a:schemeClr val="accent3"/>
              </a:buClr>
              <a:buFont typeface="Wingdings 2"/>
              <a:buNone/>
              <a:defRPr/>
            </a:pPr>
            <a:r>
              <a:rPr lang="en-US" i="1" dirty="0" smtClean="0"/>
              <a:t>	</a:t>
            </a:r>
            <a:r>
              <a:rPr lang="en-US" i="1" dirty="0" err="1" smtClean="0"/>
              <a:t>Ayeeyosmío</a:t>
            </a:r>
            <a:r>
              <a:rPr lang="en-US" i="1" dirty="0" smtClean="0"/>
              <a:t>! </a:t>
            </a:r>
            <a:r>
              <a:rPr lang="en-US" dirty="0" smtClean="0"/>
              <a:t>You want me to give you this nasty story? Well you best push up close here beside me so I don't have to talk out too loud. Even though at ninety-six years of age I can't make so much more noise anyway, and worse still since I lost the teeth. Because when the man carried them the other day with me bawling </a:t>
            </a:r>
            <a:r>
              <a:rPr lang="en-US" i="1" dirty="0" smtClean="0"/>
              <a:t>thief! thief!</a:t>
            </a:r>
            <a:r>
              <a:rPr lang="en-US" dirty="0" smtClean="0"/>
              <a:t> behind him, he only continued climbing through the window smiling he big </a:t>
            </a:r>
            <a:r>
              <a:rPr lang="en-US" dirty="0" err="1" smtClean="0"/>
              <a:t>horsesmile</a:t>
            </a:r>
            <a:r>
              <a:rPr lang="en-US" dirty="0" smtClean="0"/>
              <a:t> at me with my </a:t>
            </a:r>
            <a:r>
              <a:rPr lang="en-US" i="1" dirty="0" smtClean="0"/>
              <a:t>own</a:t>
            </a:r>
            <a:r>
              <a:rPr lang="en-US" dirty="0" smtClean="0"/>
              <a:t> teeth in he mouth, and me there with my gums and my lips flapping, and nothing more than the soft </a:t>
            </a:r>
            <a:r>
              <a:rPr lang="en-US" i="1" dirty="0" err="1" smtClean="0"/>
              <a:t>thufft</a:t>
            </a:r>
            <a:r>
              <a:rPr lang="en-US" i="1" dirty="0" smtClean="0"/>
              <a:t>! </a:t>
            </a:r>
            <a:r>
              <a:rPr lang="en-US" i="1" dirty="0" err="1" smtClean="0"/>
              <a:t>thufft</a:t>
            </a:r>
            <a:r>
              <a:rPr lang="en-US" i="1" dirty="0" smtClean="0"/>
              <a:t>!</a:t>
            </a:r>
            <a:r>
              <a:rPr lang="en-US" dirty="0" smtClean="0"/>
              <a:t> like a fart coming out my mouth.</a:t>
            </a:r>
            <a:endParaRPr lang="es-ES" dirty="0" smtClean="0"/>
          </a:p>
          <a:p>
            <a:pPr marL="274320" indent="-274320" algn="r" fontAlgn="auto">
              <a:spcAft>
                <a:spcPts val="0"/>
              </a:spcAft>
              <a:buClr>
                <a:schemeClr val="accent3"/>
              </a:buClr>
              <a:buFont typeface="Wingdings 2"/>
              <a:buNone/>
              <a:defRPr/>
            </a:pPr>
            <a:r>
              <a:rPr lang="en-US" i="1" dirty="0" smtClean="0"/>
              <a:t>Robert </a:t>
            </a:r>
            <a:r>
              <a:rPr lang="en-US" i="1" dirty="0" err="1" smtClean="0"/>
              <a:t>Antoni</a:t>
            </a:r>
            <a:endParaRPr lang="es-ES" dirty="0" smtClean="0"/>
          </a:p>
          <a:p>
            <a:pPr marL="274320" indent="-274320" fontAlgn="auto">
              <a:spcAft>
                <a:spcPts val="0"/>
              </a:spcAft>
              <a:buClr>
                <a:schemeClr val="accent3"/>
              </a:buClr>
              <a:buFont typeface="Wingdings 2"/>
              <a:buChar char=""/>
              <a:defRPr/>
            </a:pPr>
            <a:endParaRPr lang="es-E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pPr algn="ctr"/>
            <a:r>
              <a:rPr lang="es-ES" smtClean="0"/>
              <a:t>Goals</a:t>
            </a:r>
          </a:p>
        </p:txBody>
      </p:sp>
      <p:sp>
        <p:nvSpPr>
          <p:cNvPr id="7171" name="Content Placeholder 2"/>
          <p:cNvSpPr>
            <a:spLocks noGrp="1"/>
          </p:cNvSpPr>
          <p:nvPr>
            <p:ph idx="1"/>
          </p:nvPr>
        </p:nvSpPr>
        <p:spPr/>
        <p:txBody>
          <a:bodyPr/>
          <a:lstStyle/>
          <a:p>
            <a:pPr algn="ctr"/>
            <a:endParaRPr lang="es-ES" smtClean="0"/>
          </a:p>
          <a:p>
            <a:pPr algn="ctr"/>
            <a:r>
              <a:rPr lang="es-ES" smtClean="0"/>
              <a:t>1. Key concepts</a:t>
            </a:r>
          </a:p>
          <a:p>
            <a:pPr algn="ctr"/>
            <a:endParaRPr lang="es-ES" smtClean="0"/>
          </a:p>
          <a:p>
            <a:pPr algn="ctr"/>
            <a:r>
              <a:rPr lang="es-ES" smtClean="0"/>
              <a:t>2. Approaches</a:t>
            </a:r>
          </a:p>
          <a:p>
            <a:pPr algn="ctr">
              <a:buFont typeface="Wingdings 2" pitchFamily="18" charset="2"/>
              <a:buNone/>
            </a:pPr>
            <a:endParaRPr lang="es-ES" smtClean="0"/>
          </a:p>
          <a:p>
            <a:pPr algn="ctr"/>
            <a:r>
              <a:rPr lang="es-ES" smtClean="0"/>
              <a:t>3. A way out</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500034" y="1071546"/>
            <a:ext cx="7772400" cy="1362456"/>
          </a:xfrm>
        </p:spPr>
        <p:txBody>
          <a:bodyPr/>
          <a:lstStyle/>
          <a:p>
            <a:pPr algn="ctr" fontAlgn="auto">
              <a:spcAft>
                <a:spcPts val="0"/>
              </a:spcAft>
              <a:defRPr/>
            </a:pPr>
            <a:r>
              <a:rPr lang="es-ES" dirty="0" smtClean="0">
                <a:solidFill>
                  <a:schemeClr val="tx1"/>
                </a:solidFill>
              </a:rPr>
              <a:t>1. KEY CONCEPTS</a:t>
            </a:r>
            <a:endParaRPr lang="es-ES" dirty="0">
              <a:solidFill>
                <a:schemeClr val="tx1"/>
              </a:solidFill>
            </a:endParaRPr>
          </a:p>
        </p:txBody>
      </p:sp>
      <p:sp>
        <p:nvSpPr>
          <p:cNvPr id="8195" name="Content Placeholder 2"/>
          <p:cNvSpPr>
            <a:spLocks noGrp="1"/>
          </p:cNvSpPr>
          <p:nvPr>
            <p:ph type="body" idx="1"/>
          </p:nvPr>
        </p:nvSpPr>
        <p:spPr>
          <a:xfrm>
            <a:off x="428596" y="285728"/>
            <a:ext cx="7772400" cy="1509712"/>
          </a:xfrm>
        </p:spPr>
        <p:txBody>
          <a:bodyPr/>
          <a:lstStyle/>
          <a:p>
            <a:pPr algn="ctr"/>
            <a:endParaRPr lang="es-ES" sz="8000" smtClean="0"/>
          </a:p>
          <a:p>
            <a:pPr algn="ctr"/>
            <a:endParaRPr lang="es-ES" smtClean="0"/>
          </a:p>
        </p:txBody>
      </p:sp>
      <p:sp>
        <p:nvSpPr>
          <p:cNvPr id="4" name="3 CuadroTexto"/>
          <p:cNvSpPr txBox="1"/>
          <p:nvPr/>
        </p:nvSpPr>
        <p:spPr>
          <a:xfrm>
            <a:off x="1142976" y="3214686"/>
            <a:ext cx="6858048" cy="1477328"/>
          </a:xfrm>
          <a:prstGeom prst="rect">
            <a:avLst/>
          </a:prstGeom>
          <a:noFill/>
        </p:spPr>
        <p:txBody>
          <a:bodyPr wrap="square" rtlCol="0">
            <a:spAutoFit/>
          </a:bodyPr>
          <a:lstStyle/>
          <a:p>
            <a:pPr marL="342900" indent="-342900">
              <a:buAutoNum type="alphaLcPeriod"/>
            </a:pPr>
            <a:r>
              <a:rPr lang="es-ES" dirty="0" err="1" smtClean="0"/>
              <a:t>Translatability</a:t>
            </a:r>
            <a:endParaRPr lang="es-ES" dirty="0" smtClean="0"/>
          </a:p>
          <a:p>
            <a:pPr marL="342900" indent="-342900">
              <a:buAutoNum type="alphaLcPeriod"/>
            </a:pPr>
            <a:r>
              <a:rPr lang="es-ES" dirty="0" err="1" smtClean="0"/>
              <a:t>Equivalence</a:t>
            </a:r>
            <a:endParaRPr lang="es-ES" dirty="0" smtClean="0"/>
          </a:p>
          <a:p>
            <a:pPr marL="342900" indent="-342900">
              <a:buAutoNum type="alphaLcPeriod"/>
            </a:pPr>
            <a:r>
              <a:rPr lang="es-ES" dirty="0" err="1" smtClean="0"/>
              <a:t>Language</a:t>
            </a:r>
            <a:r>
              <a:rPr lang="es-ES" dirty="0" smtClean="0"/>
              <a:t> and </a:t>
            </a:r>
            <a:r>
              <a:rPr lang="es-ES" dirty="0" err="1" smtClean="0"/>
              <a:t>dialect</a:t>
            </a:r>
            <a:endParaRPr lang="es-ES" dirty="0" smtClean="0"/>
          </a:p>
          <a:p>
            <a:pPr marL="342900" indent="-342900">
              <a:buAutoNum type="alphaLcPeriod"/>
            </a:pPr>
            <a:endParaRPr lang="es-ES" dirty="0" smtClean="0"/>
          </a:p>
          <a:p>
            <a:pPr marL="342900" indent="-342900">
              <a:buAutoNum type="alphaLcPeriod"/>
            </a:pPr>
            <a:endParaRPr lang="es-E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s-ES" smtClean="0"/>
              <a:t>a. Translatability</a:t>
            </a:r>
          </a:p>
        </p:txBody>
      </p:sp>
      <p:sp>
        <p:nvSpPr>
          <p:cNvPr id="3" name="Content Placeholder 2"/>
          <p:cNvSpPr>
            <a:spLocks noGrp="1"/>
          </p:cNvSpPr>
          <p:nvPr>
            <p:ph idx="1"/>
          </p:nvPr>
        </p:nvSpPr>
        <p:spPr/>
        <p:txBody>
          <a:bodyPr>
            <a:normAutofit/>
          </a:bodyPr>
          <a:lstStyle/>
          <a:p>
            <a:pPr marL="274320" lvl="1" indent="-274320" fontAlgn="auto">
              <a:spcAft>
                <a:spcPts val="0"/>
              </a:spcAft>
              <a:buClr>
                <a:schemeClr val="accent3"/>
              </a:buClr>
              <a:buSzPct val="95000"/>
              <a:buFont typeface="Wingdings 2"/>
              <a:buChar char=""/>
              <a:defRPr/>
            </a:pPr>
            <a:endParaRPr lang="en-GB" dirty="0" smtClean="0"/>
          </a:p>
          <a:p>
            <a:pPr marL="274320" lvl="1" indent="-274320" fontAlgn="auto">
              <a:spcAft>
                <a:spcPts val="0"/>
              </a:spcAft>
              <a:buClr>
                <a:schemeClr val="accent3"/>
              </a:buClr>
              <a:buSzPct val="95000"/>
              <a:buFont typeface="Wingdings 2"/>
              <a:buChar char=""/>
              <a:defRPr/>
            </a:pPr>
            <a:endParaRPr lang="en-GB" dirty="0" smtClean="0"/>
          </a:p>
          <a:p>
            <a:pPr marL="274320" lvl="1" indent="-274320" fontAlgn="auto">
              <a:spcAft>
                <a:spcPts val="0"/>
              </a:spcAft>
              <a:buClr>
                <a:schemeClr val="accent3"/>
              </a:buClr>
              <a:buSzPct val="95000"/>
              <a:buFont typeface="Wingdings 2"/>
              <a:buNone/>
              <a:defRPr/>
            </a:pPr>
            <a:endParaRPr lang="en-GB" dirty="0" smtClean="0"/>
          </a:p>
          <a:p>
            <a:pPr marL="274320" lvl="1" indent="-274320" fontAlgn="auto">
              <a:spcAft>
                <a:spcPts val="0"/>
              </a:spcAft>
              <a:buClr>
                <a:schemeClr val="accent3"/>
              </a:buClr>
              <a:buSzPct val="95000"/>
              <a:buFont typeface="Wingdings 2"/>
              <a:buChar char=""/>
              <a:defRPr/>
            </a:pPr>
            <a:endParaRPr lang="en-GB" dirty="0" smtClean="0"/>
          </a:p>
          <a:p>
            <a:pPr marL="274320" lvl="1" indent="-274320" fontAlgn="auto">
              <a:spcAft>
                <a:spcPts val="0"/>
              </a:spcAft>
              <a:buClr>
                <a:schemeClr val="accent3"/>
              </a:buClr>
              <a:buSzPct val="95000"/>
              <a:buFont typeface="Wingdings 2"/>
              <a:buChar char=""/>
              <a:defRPr/>
            </a:pPr>
            <a:r>
              <a:rPr lang="en-GB" dirty="0" smtClean="0"/>
              <a:t>“The capacity of some kind of meaning to be transferred from one language to the other without undergoing radical change”. (Pym &amp; Turk 2001, 273) </a:t>
            </a:r>
            <a:endParaRPr lang="es-ES" dirty="0" smtClean="0"/>
          </a:p>
          <a:p>
            <a:pPr marL="274320" indent="-274320" fontAlgn="auto">
              <a:spcAft>
                <a:spcPts val="0"/>
              </a:spcAft>
              <a:buClr>
                <a:schemeClr val="accent3"/>
              </a:buClr>
              <a:buFont typeface="Wingdings 2"/>
              <a:buNone/>
              <a:defRPr/>
            </a:pPr>
            <a:endParaRPr lang="es-ES" dirty="0" smtClean="0"/>
          </a:p>
          <a:p>
            <a:pPr marL="274320" indent="-274320" algn="ctr" fontAlgn="auto">
              <a:spcAft>
                <a:spcPts val="0"/>
              </a:spcAft>
              <a:buClr>
                <a:schemeClr val="accent3"/>
              </a:buClr>
              <a:buFont typeface="Wingdings 2"/>
              <a:buNone/>
              <a:defRPr/>
            </a:pPr>
            <a:endParaRPr lang="es-ES" dirty="0" smtClean="0"/>
          </a:p>
          <a:p>
            <a:pPr marL="274320" indent="-274320" fontAlgn="auto">
              <a:spcAft>
                <a:spcPts val="0"/>
              </a:spcAft>
              <a:buClr>
                <a:schemeClr val="accent3"/>
              </a:buClr>
              <a:buFont typeface="Wingdings 2"/>
              <a:buNone/>
              <a:defRPr/>
            </a:pPr>
            <a:endParaRPr lang="es-ES" dirty="0" smtClean="0"/>
          </a:p>
          <a:p>
            <a:pPr marL="274320" indent="-274320" fontAlgn="auto">
              <a:spcAft>
                <a:spcPts val="0"/>
              </a:spcAft>
              <a:buClr>
                <a:schemeClr val="accent3"/>
              </a:buClr>
              <a:buFont typeface="Wingdings 2"/>
              <a:buNone/>
              <a:defRPr/>
            </a:pPr>
            <a:endParaRPr lang="es-E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s-ES" smtClean="0"/>
              <a:t>Absolute Translatability</a:t>
            </a:r>
          </a:p>
        </p:txBody>
      </p:sp>
      <p:graphicFrame>
        <p:nvGraphicFramePr>
          <p:cNvPr id="5" name="Content Placeholder 4"/>
          <p:cNvGraphicFramePr>
            <a:graphicFrameLocks noGrp="1"/>
          </p:cNvGraphicFramePr>
          <p:nvPr>
            <p:ph idx="1"/>
          </p:nvPr>
        </p:nvGraphicFramePr>
        <p:xfrm>
          <a:off x="357159" y="1928802"/>
          <a:ext cx="8229600" cy="43891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Bent Arrow 5"/>
          <p:cNvSpPr/>
          <p:nvPr/>
        </p:nvSpPr>
        <p:spPr>
          <a:xfrm>
            <a:off x="4643438" y="2857500"/>
            <a:ext cx="785812" cy="1571625"/>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solidFill>
                <a:schemeClr val="tx1"/>
              </a:solidFill>
            </a:endParaRPr>
          </a:p>
        </p:txBody>
      </p:sp>
      <p:sp>
        <p:nvSpPr>
          <p:cNvPr id="7" name="Bent Arrow 6"/>
          <p:cNvSpPr/>
          <p:nvPr/>
        </p:nvSpPr>
        <p:spPr>
          <a:xfrm flipH="1">
            <a:off x="3214688" y="2857500"/>
            <a:ext cx="714375" cy="1571625"/>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
                                            <p:graphicEl>
                                              <a:dgm id="{E7007969-E99D-4BC4-A765-49E67A3C4483}"/>
                                            </p:graphicEl>
                                          </p:spTgt>
                                        </p:tgtEl>
                                        <p:attrNameLst>
                                          <p:attrName>style.visibility</p:attrName>
                                        </p:attrNameLst>
                                      </p:cBhvr>
                                      <p:to>
                                        <p:strVal val="visible"/>
                                      </p:to>
                                    </p:set>
                                    <p:animEffect transition="in" filter="wipe(down)">
                                      <p:cBhvr>
                                        <p:cTn id="7" dur="2000"/>
                                        <p:tgtEl>
                                          <p:spTgt spid="5">
                                            <p:graphicEl>
                                              <a:dgm id="{E7007969-E99D-4BC4-A765-49E67A3C4483}"/>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5">
                                            <p:graphicEl>
                                              <a:dgm id="{42C40BBB-6CB2-4FB2-85EC-9F35D46CD477}"/>
                                            </p:graphicEl>
                                          </p:spTgt>
                                        </p:tgtEl>
                                        <p:attrNameLst>
                                          <p:attrName>style.visibility</p:attrName>
                                        </p:attrNameLst>
                                      </p:cBhvr>
                                      <p:to>
                                        <p:strVal val="visible"/>
                                      </p:to>
                                    </p:set>
                                    <p:animEffect transition="in" filter="wipe(down)">
                                      <p:cBhvr>
                                        <p:cTn id="12" dur="2000"/>
                                        <p:tgtEl>
                                          <p:spTgt spid="5">
                                            <p:graphicEl>
                                              <a:dgm id="{42C40BBB-6CB2-4FB2-85EC-9F35D46CD477}"/>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5">
                                            <p:graphicEl>
                                              <a:dgm id="{6B50EF7B-5B96-47A6-A7CD-2981D1BFF133}"/>
                                            </p:graphicEl>
                                          </p:spTgt>
                                        </p:tgtEl>
                                        <p:attrNameLst>
                                          <p:attrName>style.visibility</p:attrName>
                                        </p:attrNameLst>
                                      </p:cBhvr>
                                      <p:to>
                                        <p:strVal val="visible"/>
                                      </p:to>
                                    </p:set>
                                    <p:animEffect transition="in" filter="wipe(down)">
                                      <p:cBhvr>
                                        <p:cTn id="17" dur="2000"/>
                                        <p:tgtEl>
                                          <p:spTgt spid="5">
                                            <p:graphicEl>
                                              <a:dgm id="{6B50EF7B-5B96-47A6-A7CD-2981D1BFF133}"/>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Dgm bld="one"/>
        </p:bldSub>
      </p:bldGraphic>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Aft>
                <a:spcPts val="0"/>
              </a:spcAft>
              <a:defRPr/>
            </a:pPr>
            <a:r>
              <a:rPr lang="es-ES" sz="5400" dirty="0" smtClean="0"/>
              <a:t/>
            </a:r>
            <a:br>
              <a:rPr lang="es-ES" sz="5400" dirty="0" smtClean="0"/>
            </a:br>
            <a:r>
              <a:rPr lang="es-ES" sz="5400" dirty="0" smtClean="0"/>
              <a:t/>
            </a:r>
            <a:br>
              <a:rPr lang="es-ES" sz="5400" dirty="0" smtClean="0"/>
            </a:br>
            <a:r>
              <a:rPr lang="es-ES" sz="5400" dirty="0" smtClean="0"/>
              <a:t/>
            </a:r>
            <a:br>
              <a:rPr lang="es-ES" sz="5400" dirty="0" smtClean="0"/>
            </a:br>
            <a:r>
              <a:rPr lang="es-ES" sz="5600" dirty="0" err="1" smtClean="0"/>
              <a:t>Untranslatability</a:t>
            </a:r>
            <a:endParaRPr lang="es-ES" sz="5600" dirty="0" smtClean="0"/>
          </a:p>
        </p:txBody>
      </p:sp>
      <p:sp>
        <p:nvSpPr>
          <p:cNvPr id="11267" name="Content Placeholder 2"/>
          <p:cNvSpPr>
            <a:spLocks noGrp="1"/>
          </p:cNvSpPr>
          <p:nvPr>
            <p:ph idx="1"/>
          </p:nvPr>
        </p:nvSpPr>
        <p:spPr/>
        <p:txBody>
          <a:bodyPr/>
          <a:lstStyle/>
          <a:p>
            <a:endParaRPr lang="es-ES" sz="2800" smtClean="0"/>
          </a:p>
          <a:p>
            <a:endParaRPr lang="es-ES" smtClean="0"/>
          </a:p>
        </p:txBody>
      </p:sp>
      <p:graphicFrame>
        <p:nvGraphicFramePr>
          <p:cNvPr id="4" name="Diagram 3"/>
          <p:cNvGraphicFramePr/>
          <p:nvPr/>
        </p:nvGraphicFramePr>
        <p:xfrm>
          <a:off x="571472" y="2071678"/>
          <a:ext cx="2786083" cy="29209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5" name="Diagram 4"/>
          <p:cNvGraphicFramePr/>
          <p:nvPr/>
        </p:nvGraphicFramePr>
        <p:xfrm>
          <a:off x="4572001" y="2000241"/>
          <a:ext cx="3405191" cy="1603372"/>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pSp>
        <p:nvGrpSpPr>
          <p:cNvPr id="6" name="Group 5"/>
          <p:cNvGrpSpPr>
            <a:grpSpLocks/>
          </p:cNvGrpSpPr>
          <p:nvPr/>
        </p:nvGrpSpPr>
        <p:grpSpPr bwMode="auto">
          <a:xfrm>
            <a:off x="4643438" y="4500563"/>
            <a:ext cx="3405187" cy="495300"/>
            <a:chOff x="390" y="654"/>
            <a:chExt cx="3404408" cy="494790"/>
          </a:xfrm>
        </p:grpSpPr>
        <p:sp>
          <p:nvSpPr>
            <p:cNvPr id="7" name="Rounded Rectangle 6"/>
            <p:cNvSpPr/>
            <p:nvPr/>
          </p:nvSpPr>
          <p:spPr>
            <a:xfrm>
              <a:off x="390" y="654"/>
              <a:ext cx="3404408" cy="494790"/>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8" name="Rounded Rectangle 4"/>
            <p:cNvSpPr/>
            <p:nvPr/>
          </p:nvSpPr>
          <p:spPr>
            <a:xfrm>
              <a:off x="14674" y="14926"/>
              <a:ext cx="3375841" cy="466244"/>
            </a:xfrm>
            <a:prstGeom prst="rect">
              <a:avLst/>
            </a:prstGeom>
          </p:spPr>
          <p:style>
            <a:lnRef idx="0">
              <a:scrgbClr r="0" g="0" b="0"/>
            </a:lnRef>
            <a:fillRef idx="0">
              <a:scrgbClr r="0" g="0" b="0"/>
            </a:fillRef>
            <a:effectRef idx="0">
              <a:scrgbClr r="0" g="0" b="0"/>
            </a:effectRef>
            <a:fontRef idx="minor">
              <a:schemeClr val="lt1"/>
            </a:fontRef>
          </p:style>
          <p:txBody>
            <a:bodyPr lIns="80010" tIns="80010" rIns="80010" bIns="80010" spcCol="1270" anchor="ctr"/>
            <a:lstStyle/>
            <a:p>
              <a:pPr algn="ctr" defTabSz="933450" fontAlgn="auto">
                <a:lnSpc>
                  <a:spcPct val="90000"/>
                </a:lnSpc>
                <a:spcAft>
                  <a:spcPct val="35000"/>
                </a:spcAft>
                <a:defRPr/>
              </a:pPr>
              <a:r>
                <a:rPr lang="es-ES" sz="2100" dirty="0"/>
                <a:t>M1</a:t>
              </a:r>
            </a:p>
          </p:txBody>
        </p:sp>
      </p:grpSp>
      <p:grpSp>
        <p:nvGrpSpPr>
          <p:cNvPr id="9" name="Group 8"/>
          <p:cNvGrpSpPr>
            <a:grpSpLocks/>
          </p:cNvGrpSpPr>
          <p:nvPr/>
        </p:nvGrpSpPr>
        <p:grpSpPr bwMode="auto">
          <a:xfrm>
            <a:off x="4643438" y="4000500"/>
            <a:ext cx="2224087" cy="495300"/>
            <a:chOff x="71443" y="642942"/>
            <a:chExt cx="2223865" cy="494790"/>
          </a:xfrm>
        </p:grpSpPr>
        <p:sp>
          <p:nvSpPr>
            <p:cNvPr id="10" name="Rounded Rectangle 9"/>
            <p:cNvSpPr/>
            <p:nvPr/>
          </p:nvSpPr>
          <p:spPr>
            <a:xfrm>
              <a:off x="71443" y="642942"/>
              <a:ext cx="2223865" cy="494790"/>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1" name="Rounded Rectangle 4"/>
            <p:cNvSpPr/>
            <p:nvPr/>
          </p:nvSpPr>
          <p:spPr>
            <a:xfrm>
              <a:off x="85729" y="657215"/>
              <a:ext cx="2195294" cy="466244"/>
            </a:xfrm>
            <a:prstGeom prst="rect">
              <a:avLst/>
            </a:prstGeom>
          </p:spPr>
          <p:style>
            <a:lnRef idx="0">
              <a:scrgbClr r="0" g="0" b="0"/>
            </a:lnRef>
            <a:fillRef idx="0">
              <a:scrgbClr r="0" g="0" b="0"/>
            </a:fillRef>
            <a:effectRef idx="0">
              <a:scrgbClr r="0" g="0" b="0"/>
            </a:effectRef>
            <a:fontRef idx="minor">
              <a:schemeClr val="lt1"/>
            </a:fontRef>
          </p:style>
          <p:txBody>
            <a:bodyPr lIns="80010" tIns="80010" rIns="80010" bIns="80010" spcCol="1270" anchor="ctr"/>
            <a:lstStyle/>
            <a:p>
              <a:pPr algn="ctr" defTabSz="933450" fontAlgn="auto">
                <a:lnSpc>
                  <a:spcPct val="90000"/>
                </a:lnSpc>
                <a:spcAft>
                  <a:spcPct val="35000"/>
                </a:spcAft>
                <a:defRPr/>
              </a:pPr>
              <a:r>
                <a:rPr lang="es-ES" sz="2100" dirty="0"/>
                <a:t>M2</a:t>
              </a:r>
            </a:p>
          </p:txBody>
        </p:sp>
      </p:grpSp>
      <p:grpSp>
        <p:nvGrpSpPr>
          <p:cNvPr id="12" name="Group 11"/>
          <p:cNvGrpSpPr>
            <a:grpSpLocks/>
          </p:cNvGrpSpPr>
          <p:nvPr/>
        </p:nvGrpSpPr>
        <p:grpSpPr bwMode="auto">
          <a:xfrm>
            <a:off x="5786438" y="5000625"/>
            <a:ext cx="2224087" cy="495300"/>
            <a:chOff x="71443" y="642942"/>
            <a:chExt cx="2223865" cy="494790"/>
          </a:xfrm>
        </p:grpSpPr>
        <p:sp>
          <p:nvSpPr>
            <p:cNvPr id="13" name="Rounded Rectangle 12"/>
            <p:cNvSpPr/>
            <p:nvPr/>
          </p:nvSpPr>
          <p:spPr>
            <a:xfrm>
              <a:off x="71443" y="642942"/>
              <a:ext cx="2223865" cy="494790"/>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4" name="Rounded Rectangle 4"/>
            <p:cNvSpPr/>
            <p:nvPr/>
          </p:nvSpPr>
          <p:spPr>
            <a:xfrm>
              <a:off x="85729" y="657215"/>
              <a:ext cx="2195294" cy="466244"/>
            </a:xfrm>
            <a:prstGeom prst="rect">
              <a:avLst/>
            </a:prstGeom>
          </p:spPr>
          <p:style>
            <a:lnRef idx="0">
              <a:scrgbClr r="0" g="0" b="0"/>
            </a:lnRef>
            <a:fillRef idx="0">
              <a:scrgbClr r="0" g="0" b="0"/>
            </a:fillRef>
            <a:effectRef idx="0">
              <a:scrgbClr r="0" g="0" b="0"/>
            </a:effectRef>
            <a:fontRef idx="minor">
              <a:schemeClr val="lt1"/>
            </a:fontRef>
          </p:style>
          <p:txBody>
            <a:bodyPr lIns="80010" tIns="80010" rIns="80010" bIns="80010" spcCol="1270" anchor="ctr"/>
            <a:lstStyle/>
            <a:p>
              <a:pPr algn="ctr" defTabSz="933450" fontAlgn="auto">
                <a:lnSpc>
                  <a:spcPct val="90000"/>
                </a:lnSpc>
                <a:spcAft>
                  <a:spcPct val="35000"/>
                </a:spcAft>
                <a:defRPr/>
              </a:pPr>
              <a:r>
                <a:rPr lang="es-ES" sz="2100" dirty="0"/>
                <a:t>M3</a:t>
              </a:r>
            </a:p>
          </p:txBody>
        </p:sp>
      </p:grpSp>
      <p:grpSp>
        <p:nvGrpSpPr>
          <p:cNvPr id="15" name="Group 17"/>
          <p:cNvGrpSpPr>
            <a:grpSpLocks/>
          </p:cNvGrpSpPr>
          <p:nvPr/>
        </p:nvGrpSpPr>
        <p:grpSpPr bwMode="auto">
          <a:xfrm>
            <a:off x="6929438" y="4000500"/>
            <a:ext cx="1089025" cy="495300"/>
            <a:chOff x="390" y="1107927"/>
            <a:chExt cx="1089062" cy="494790"/>
          </a:xfrm>
        </p:grpSpPr>
        <p:sp>
          <p:nvSpPr>
            <p:cNvPr id="19" name="Rounded Rectangle 18"/>
            <p:cNvSpPr/>
            <p:nvPr/>
          </p:nvSpPr>
          <p:spPr>
            <a:xfrm>
              <a:off x="390" y="1107927"/>
              <a:ext cx="1089062" cy="494790"/>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0" name="Rounded Rectangle 4"/>
            <p:cNvSpPr/>
            <p:nvPr/>
          </p:nvSpPr>
          <p:spPr>
            <a:xfrm>
              <a:off x="14677" y="1122200"/>
              <a:ext cx="1060486" cy="466244"/>
            </a:xfrm>
            <a:prstGeom prst="rect">
              <a:avLst/>
            </a:prstGeom>
          </p:spPr>
          <p:style>
            <a:lnRef idx="0">
              <a:scrgbClr r="0" g="0" b="0"/>
            </a:lnRef>
            <a:fillRef idx="0">
              <a:scrgbClr r="0" g="0" b="0"/>
            </a:fillRef>
            <a:effectRef idx="0">
              <a:scrgbClr r="0" g="0" b="0"/>
            </a:effectRef>
            <a:fontRef idx="minor">
              <a:schemeClr val="lt1"/>
            </a:fontRef>
          </p:style>
          <p:txBody>
            <a:bodyPr lIns="80010" tIns="80010" rIns="80010" bIns="80010" spcCol="1270" anchor="ctr"/>
            <a:lstStyle/>
            <a:p>
              <a:pPr algn="ctr" defTabSz="933450" fontAlgn="auto">
                <a:lnSpc>
                  <a:spcPct val="90000"/>
                </a:lnSpc>
                <a:spcAft>
                  <a:spcPct val="35000"/>
                </a:spcAft>
                <a:defRPr/>
              </a:pPr>
              <a:r>
                <a:rPr lang="es-ES" sz="2100" dirty="0"/>
                <a:t>M4</a:t>
              </a:r>
            </a:p>
          </p:txBody>
        </p:sp>
      </p:grpSp>
      <p:grpSp>
        <p:nvGrpSpPr>
          <p:cNvPr id="16" name="Group 20"/>
          <p:cNvGrpSpPr>
            <a:grpSpLocks/>
          </p:cNvGrpSpPr>
          <p:nvPr/>
        </p:nvGrpSpPr>
        <p:grpSpPr bwMode="auto">
          <a:xfrm>
            <a:off x="4643438" y="5000625"/>
            <a:ext cx="1089025" cy="495300"/>
            <a:chOff x="1135193" y="1107927"/>
            <a:chExt cx="1089062" cy="494790"/>
          </a:xfrm>
        </p:grpSpPr>
        <p:sp>
          <p:nvSpPr>
            <p:cNvPr id="22" name="Rounded Rectangle 21"/>
            <p:cNvSpPr/>
            <p:nvPr/>
          </p:nvSpPr>
          <p:spPr>
            <a:xfrm>
              <a:off x="1135193" y="1107927"/>
              <a:ext cx="1089062" cy="494790"/>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3" name="Rounded Rectangle 4"/>
            <p:cNvSpPr/>
            <p:nvPr/>
          </p:nvSpPr>
          <p:spPr>
            <a:xfrm>
              <a:off x="1149480" y="1122200"/>
              <a:ext cx="1060486" cy="466244"/>
            </a:xfrm>
            <a:prstGeom prst="rect">
              <a:avLst/>
            </a:prstGeom>
          </p:spPr>
          <p:style>
            <a:lnRef idx="0">
              <a:scrgbClr r="0" g="0" b="0"/>
            </a:lnRef>
            <a:fillRef idx="0">
              <a:scrgbClr r="0" g="0" b="0"/>
            </a:fillRef>
            <a:effectRef idx="0">
              <a:scrgbClr r="0" g="0" b="0"/>
            </a:effectRef>
            <a:fontRef idx="minor">
              <a:schemeClr val="lt1"/>
            </a:fontRef>
          </p:style>
          <p:txBody>
            <a:bodyPr lIns="80010" tIns="80010" rIns="80010" bIns="80010" spcCol="1270" anchor="ctr"/>
            <a:lstStyle/>
            <a:p>
              <a:pPr algn="ctr" defTabSz="933450" fontAlgn="auto">
                <a:lnSpc>
                  <a:spcPct val="90000"/>
                </a:lnSpc>
                <a:spcAft>
                  <a:spcPct val="35000"/>
                </a:spcAft>
                <a:defRPr/>
              </a:pPr>
              <a:r>
                <a:rPr lang="es-ES" sz="2100" dirty="0"/>
                <a:t>M5</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graphicEl>
                                              <a:dgm id="{EC884AAB-37A1-4F82-B19F-96E2489B82E8}"/>
                                            </p:graphicEl>
                                          </p:spTgt>
                                        </p:tgtEl>
                                        <p:attrNameLst>
                                          <p:attrName>style.visibility</p:attrName>
                                        </p:attrNameLst>
                                      </p:cBhvr>
                                      <p:to>
                                        <p:strVal val="visible"/>
                                      </p:to>
                                    </p:set>
                                    <p:animEffect transition="in" filter="fade">
                                      <p:cBhvr>
                                        <p:cTn id="7" dur="2000"/>
                                        <p:tgtEl>
                                          <p:spTgt spid="4">
                                            <p:graphicEl>
                                              <a:dgm id="{EC884AAB-37A1-4F82-B19F-96E2489B82E8}"/>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graphicEl>
                                              <a:dgm id="{7D9239EF-D29B-47E2-B421-96369CA9C38E}"/>
                                            </p:graphicEl>
                                          </p:spTgt>
                                        </p:tgtEl>
                                        <p:attrNameLst>
                                          <p:attrName>style.visibility</p:attrName>
                                        </p:attrNameLst>
                                      </p:cBhvr>
                                      <p:to>
                                        <p:strVal val="visible"/>
                                      </p:to>
                                    </p:set>
                                    <p:animEffect transition="in" filter="fade">
                                      <p:cBhvr>
                                        <p:cTn id="12" dur="2000"/>
                                        <p:tgtEl>
                                          <p:spTgt spid="4">
                                            <p:graphicEl>
                                              <a:dgm id="{7D9239EF-D29B-47E2-B421-96369CA9C38E}"/>
                                            </p:graphic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4">
                                            <p:graphicEl>
                                              <a:dgm id="{261B1C8D-2A68-4D7C-88D1-7C1876ACD53C}"/>
                                            </p:graphicEl>
                                          </p:spTgt>
                                        </p:tgtEl>
                                        <p:attrNameLst>
                                          <p:attrName>style.visibility</p:attrName>
                                        </p:attrNameLst>
                                      </p:cBhvr>
                                      <p:to>
                                        <p:strVal val="visible"/>
                                      </p:to>
                                    </p:set>
                                    <p:animEffect transition="in" filter="fade">
                                      <p:cBhvr>
                                        <p:cTn id="15" dur="2000"/>
                                        <p:tgtEl>
                                          <p:spTgt spid="4">
                                            <p:graphicEl>
                                              <a:dgm id="{261B1C8D-2A68-4D7C-88D1-7C1876ACD53C}"/>
                                            </p:graphic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4">
                                            <p:graphicEl>
                                              <a:dgm id="{63158F64-12E1-4346-A367-BC259CD06CBC}"/>
                                            </p:graphicEl>
                                          </p:spTgt>
                                        </p:tgtEl>
                                        <p:attrNameLst>
                                          <p:attrName>style.visibility</p:attrName>
                                        </p:attrNameLst>
                                      </p:cBhvr>
                                      <p:to>
                                        <p:strVal val="visible"/>
                                      </p:to>
                                    </p:set>
                                    <p:animEffect transition="in" filter="fade">
                                      <p:cBhvr>
                                        <p:cTn id="20" dur="2000"/>
                                        <p:tgtEl>
                                          <p:spTgt spid="4">
                                            <p:graphicEl>
                                              <a:dgm id="{63158F64-12E1-4346-A367-BC259CD06CBC}"/>
                                            </p:graphic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4">
                                            <p:graphicEl>
                                              <a:dgm id="{65DAB4A4-45FB-45AC-8CB2-11A152C85C49}"/>
                                            </p:graphicEl>
                                          </p:spTgt>
                                        </p:tgtEl>
                                        <p:attrNameLst>
                                          <p:attrName>style.visibility</p:attrName>
                                        </p:attrNameLst>
                                      </p:cBhvr>
                                      <p:to>
                                        <p:strVal val="visible"/>
                                      </p:to>
                                    </p:set>
                                    <p:animEffect transition="in" filter="fade">
                                      <p:cBhvr>
                                        <p:cTn id="23" dur="2000"/>
                                        <p:tgtEl>
                                          <p:spTgt spid="4">
                                            <p:graphicEl>
                                              <a:dgm id="{65DAB4A4-45FB-45AC-8CB2-11A152C85C49}"/>
                                            </p:graphic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4">
                                            <p:graphicEl>
                                              <a:dgm id="{60ACBAA7-8083-4C36-9F22-A2CC681E9EDB}"/>
                                            </p:graphicEl>
                                          </p:spTgt>
                                        </p:tgtEl>
                                        <p:attrNameLst>
                                          <p:attrName>style.visibility</p:attrName>
                                        </p:attrNameLst>
                                      </p:cBhvr>
                                      <p:to>
                                        <p:strVal val="visible"/>
                                      </p:to>
                                    </p:set>
                                    <p:animEffect transition="in" filter="fade">
                                      <p:cBhvr>
                                        <p:cTn id="28" dur="2000"/>
                                        <p:tgtEl>
                                          <p:spTgt spid="4">
                                            <p:graphicEl>
                                              <a:dgm id="{60ACBAA7-8083-4C36-9F22-A2CC681E9EDB}"/>
                                            </p:graphic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4">
                                            <p:graphicEl>
                                              <a:dgm id="{E523B104-0D51-424B-BDC9-77A43EF59AF7}"/>
                                            </p:graphicEl>
                                          </p:spTgt>
                                        </p:tgtEl>
                                        <p:attrNameLst>
                                          <p:attrName>style.visibility</p:attrName>
                                        </p:attrNameLst>
                                      </p:cBhvr>
                                      <p:to>
                                        <p:strVal val="visible"/>
                                      </p:to>
                                    </p:set>
                                    <p:animEffect transition="in" filter="fade">
                                      <p:cBhvr>
                                        <p:cTn id="31" dur="2000"/>
                                        <p:tgtEl>
                                          <p:spTgt spid="4">
                                            <p:graphicEl>
                                              <a:dgm id="{E523B104-0D51-424B-BDC9-77A43EF59AF7}"/>
                                            </p:graphic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4">
                                            <p:graphicEl>
                                              <a:dgm id="{88ADE216-D92D-4AC9-94B0-80782CA8D551}"/>
                                            </p:graphicEl>
                                          </p:spTgt>
                                        </p:tgtEl>
                                        <p:attrNameLst>
                                          <p:attrName>style.visibility</p:attrName>
                                        </p:attrNameLst>
                                      </p:cBhvr>
                                      <p:to>
                                        <p:strVal val="visible"/>
                                      </p:to>
                                    </p:set>
                                    <p:animEffect transition="in" filter="fade">
                                      <p:cBhvr>
                                        <p:cTn id="36" dur="2000"/>
                                        <p:tgtEl>
                                          <p:spTgt spid="4">
                                            <p:graphicEl>
                                              <a:dgm id="{88ADE216-D92D-4AC9-94B0-80782CA8D551}"/>
                                            </p:graphic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4">
                                            <p:graphicEl>
                                              <a:dgm id="{757123D1-D2D3-4DAF-A551-DD5022912340}"/>
                                            </p:graphicEl>
                                          </p:spTgt>
                                        </p:tgtEl>
                                        <p:attrNameLst>
                                          <p:attrName>style.visibility</p:attrName>
                                        </p:attrNameLst>
                                      </p:cBhvr>
                                      <p:to>
                                        <p:strVal val="visible"/>
                                      </p:to>
                                    </p:set>
                                    <p:animEffect transition="in" filter="fade">
                                      <p:cBhvr>
                                        <p:cTn id="39" dur="2000"/>
                                        <p:tgtEl>
                                          <p:spTgt spid="4">
                                            <p:graphicEl>
                                              <a:dgm id="{757123D1-D2D3-4DAF-A551-DD5022912340}"/>
                                            </p:graphicEl>
                                          </p:spTgt>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5"/>
                                        </p:tgtEl>
                                        <p:attrNameLst>
                                          <p:attrName>style.visibility</p:attrName>
                                        </p:attrNameLst>
                                      </p:cBhvr>
                                      <p:to>
                                        <p:strVal val="visible"/>
                                      </p:to>
                                    </p:set>
                                    <p:animEffect transition="in" filter="fade">
                                      <p:cBhvr>
                                        <p:cTn id="44" dur="2000"/>
                                        <p:tgtEl>
                                          <p:spTgt spid="5"/>
                                        </p:tgtEl>
                                      </p:cBhvr>
                                    </p:animEffect>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6"/>
                                        </p:tgtEl>
                                        <p:attrNameLst>
                                          <p:attrName>style.visibility</p:attrName>
                                        </p:attrNameLst>
                                      </p:cBhvr>
                                      <p:to>
                                        <p:strVal val="visible"/>
                                      </p:to>
                                    </p:set>
                                    <p:anim calcmode="lin" valueType="num">
                                      <p:cBhvr additive="base">
                                        <p:cTn id="49" dur="500" fill="hold"/>
                                        <p:tgtEl>
                                          <p:spTgt spid="6"/>
                                        </p:tgtEl>
                                        <p:attrNameLst>
                                          <p:attrName>ppt_x</p:attrName>
                                        </p:attrNameLst>
                                      </p:cBhvr>
                                      <p:tavLst>
                                        <p:tav tm="0">
                                          <p:val>
                                            <p:strVal val="#ppt_x"/>
                                          </p:val>
                                        </p:tav>
                                        <p:tav tm="100000">
                                          <p:val>
                                            <p:strVal val="#ppt_x"/>
                                          </p:val>
                                        </p:tav>
                                      </p:tavLst>
                                    </p:anim>
                                    <p:anim calcmode="lin" valueType="num">
                                      <p:cBhvr additive="base">
                                        <p:cTn id="50" dur="500" fill="hold"/>
                                        <p:tgtEl>
                                          <p:spTgt spid="6"/>
                                        </p:tgtEl>
                                        <p:attrNameLst>
                                          <p:attrName>ppt_y</p:attrName>
                                        </p:attrNameLst>
                                      </p:cBhvr>
                                      <p:tavLst>
                                        <p:tav tm="0">
                                          <p:val>
                                            <p:strVal val="1+#ppt_h/2"/>
                                          </p:val>
                                        </p:tav>
                                        <p:tav tm="100000">
                                          <p:val>
                                            <p:strVal val="#ppt_y"/>
                                          </p:val>
                                        </p:tav>
                                      </p:tavLst>
                                    </p:anim>
                                  </p:childTnLst>
                                </p:cTn>
                              </p:par>
                              <p:par>
                                <p:cTn id="51" presetID="2" presetClass="entr" presetSubtype="4" fill="hold" nodeType="withEffect">
                                  <p:stCondLst>
                                    <p:cond delay="0"/>
                                  </p:stCondLst>
                                  <p:childTnLst>
                                    <p:set>
                                      <p:cBhvr>
                                        <p:cTn id="52" dur="1" fill="hold">
                                          <p:stCondLst>
                                            <p:cond delay="0"/>
                                          </p:stCondLst>
                                        </p:cTn>
                                        <p:tgtEl>
                                          <p:spTgt spid="9"/>
                                        </p:tgtEl>
                                        <p:attrNameLst>
                                          <p:attrName>style.visibility</p:attrName>
                                        </p:attrNameLst>
                                      </p:cBhvr>
                                      <p:to>
                                        <p:strVal val="visible"/>
                                      </p:to>
                                    </p:set>
                                    <p:anim calcmode="lin" valueType="num">
                                      <p:cBhvr additive="base">
                                        <p:cTn id="53" dur="500" fill="hold"/>
                                        <p:tgtEl>
                                          <p:spTgt spid="9"/>
                                        </p:tgtEl>
                                        <p:attrNameLst>
                                          <p:attrName>ppt_x</p:attrName>
                                        </p:attrNameLst>
                                      </p:cBhvr>
                                      <p:tavLst>
                                        <p:tav tm="0">
                                          <p:val>
                                            <p:strVal val="#ppt_x"/>
                                          </p:val>
                                        </p:tav>
                                        <p:tav tm="100000">
                                          <p:val>
                                            <p:strVal val="#ppt_x"/>
                                          </p:val>
                                        </p:tav>
                                      </p:tavLst>
                                    </p:anim>
                                    <p:anim calcmode="lin" valueType="num">
                                      <p:cBhvr additive="base">
                                        <p:cTn id="54" dur="500" fill="hold"/>
                                        <p:tgtEl>
                                          <p:spTgt spid="9"/>
                                        </p:tgtEl>
                                        <p:attrNameLst>
                                          <p:attrName>ppt_y</p:attrName>
                                        </p:attrNameLst>
                                      </p:cBhvr>
                                      <p:tavLst>
                                        <p:tav tm="0">
                                          <p:val>
                                            <p:strVal val="1+#ppt_h/2"/>
                                          </p:val>
                                        </p:tav>
                                        <p:tav tm="100000">
                                          <p:val>
                                            <p:strVal val="#ppt_y"/>
                                          </p:val>
                                        </p:tav>
                                      </p:tavLst>
                                    </p:anim>
                                  </p:childTnLst>
                                </p:cTn>
                              </p:par>
                              <p:par>
                                <p:cTn id="55" presetID="2" presetClass="entr" presetSubtype="4" fill="hold" nodeType="withEffect">
                                  <p:stCondLst>
                                    <p:cond delay="0"/>
                                  </p:stCondLst>
                                  <p:childTnLst>
                                    <p:set>
                                      <p:cBhvr>
                                        <p:cTn id="56" dur="1" fill="hold">
                                          <p:stCondLst>
                                            <p:cond delay="0"/>
                                          </p:stCondLst>
                                        </p:cTn>
                                        <p:tgtEl>
                                          <p:spTgt spid="12"/>
                                        </p:tgtEl>
                                        <p:attrNameLst>
                                          <p:attrName>style.visibility</p:attrName>
                                        </p:attrNameLst>
                                      </p:cBhvr>
                                      <p:to>
                                        <p:strVal val="visible"/>
                                      </p:to>
                                    </p:set>
                                    <p:anim calcmode="lin" valueType="num">
                                      <p:cBhvr additive="base">
                                        <p:cTn id="57" dur="500" fill="hold"/>
                                        <p:tgtEl>
                                          <p:spTgt spid="12"/>
                                        </p:tgtEl>
                                        <p:attrNameLst>
                                          <p:attrName>ppt_x</p:attrName>
                                        </p:attrNameLst>
                                      </p:cBhvr>
                                      <p:tavLst>
                                        <p:tav tm="0">
                                          <p:val>
                                            <p:strVal val="#ppt_x"/>
                                          </p:val>
                                        </p:tav>
                                        <p:tav tm="100000">
                                          <p:val>
                                            <p:strVal val="#ppt_x"/>
                                          </p:val>
                                        </p:tav>
                                      </p:tavLst>
                                    </p:anim>
                                    <p:anim calcmode="lin" valueType="num">
                                      <p:cBhvr additive="base">
                                        <p:cTn id="58" dur="500" fill="hold"/>
                                        <p:tgtEl>
                                          <p:spTgt spid="12"/>
                                        </p:tgtEl>
                                        <p:attrNameLst>
                                          <p:attrName>ppt_y</p:attrName>
                                        </p:attrNameLst>
                                      </p:cBhvr>
                                      <p:tavLst>
                                        <p:tav tm="0">
                                          <p:val>
                                            <p:strVal val="1+#ppt_h/2"/>
                                          </p:val>
                                        </p:tav>
                                        <p:tav tm="100000">
                                          <p:val>
                                            <p:strVal val="#ppt_y"/>
                                          </p:val>
                                        </p:tav>
                                      </p:tavLst>
                                    </p:anim>
                                  </p:childTnLst>
                                </p:cTn>
                              </p:par>
                              <p:par>
                                <p:cTn id="59" presetID="2" presetClass="entr" presetSubtype="4" fill="hold" nodeType="withEffect">
                                  <p:stCondLst>
                                    <p:cond delay="0"/>
                                  </p:stCondLst>
                                  <p:childTnLst>
                                    <p:set>
                                      <p:cBhvr>
                                        <p:cTn id="60" dur="1" fill="hold">
                                          <p:stCondLst>
                                            <p:cond delay="0"/>
                                          </p:stCondLst>
                                        </p:cTn>
                                        <p:tgtEl>
                                          <p:spTgt spid="15"/>
                                        </p:tgtEl>
                                        <p:attrNameLst>
                                          <p:attrName>style.visibility</p:attrName>
                                        </p:attrNameLst>
                                      </p:cBhvr>
                                      <p:to>
                                        <p:strVal val="visible"/>
                                      </p:to>
                                    </p:set>
                                    <p:anim calcmode="lin" valueType="num">
                                      <p:cBhvr additive="base">
                                        <p:cTn id="61" dur="500" fill="hold"/>
                                        <p:tgtEl>
                                          <p:spTgt spid="15"/>
                                        </p:tgtEl>
                                        <p:attrNameLst>
                                          <p:attrName>ppt_x</p:attrName>
                                        </p:attrNameLst>
                                      </p:cBhvr>
                                      <p:tavLst>
                                        <p:tav tm="0">
                                          <p:val>
                                            <p:strVal val="#ppt_x"/>
                                          </p:val>
                                        </p:tav>
                                        <p:tav tm="100000">
                                          <p:val>
                                            <p:strVal val="#ppt_x"/>
                                          </p:val>
                                        </p:tav>
                                      </p:tavLst>
                                    </p:anim>
                                    <p:anim calcmode="lin" valueType="num">
                                      <p:cBhvr additive="base">
                                        <p:cTn id="62" dur="500" fill="hold"/>
                                        <p:tgtEl>
                                          <p:spTgt spid="15"/>
                                        </p:tgtEl>
                                        <p:attrNameLst>
                                          <p:attrName>ppt_y</p:attrName>
                                        </p:attrNameLst>
                                      </p:cBhvr>
                                      <p:tavLst>
                                        <p:tav tm="0">
                                          <p:val>
                                            <p:strVal val="1+#ppt_h/2"/>
                                          </p:val>
                                        </p:tav>
                                        <p:tav tm="100000">
                                          <p:val>
                                            <p:strVal val="#ppt_y"/>
                                          </p:val>
                                        </p:tav>
                                      </p:tavLst>
                                    </p:anim>
                                  </p:childTnLst>
                                </p:cTn>
                              </p:par>
                              <p:par>
                                <p:cTn id="63" presetID="2" presetClass="entr" presetSubtype="4" fill="hold" nodeType="withEffect">
                                  <p:stCondLst>
                                    <p:cond delay="0"/>
                                  </p:stCondLst>
                                  <p:childTnLst>
                                    <p:set>
                                      <p:cBhvr>
                                        <p:cTn id="64" dur="1" fill="hold">
                                          <p:stCondLst>
                                            <p:cond delay="0"/>
                                          </p:stCondLst>
                                        </p:cTn>
                                        <p:tgtEl>
                                          <p:spTgt spid="16"/>
                                        </p:tgtEl>
                                        <p:attrNameLst>
                                          <p:attrName>style.visibility</p:attrName>
                                        </p:attrNameLst>
                                      </p:cBhvr>
                                      <p:to>
                                        <p:strVal val="visible"/>
                                      </p:to>
                                    </p:set>
                                    <p:anim calcmode="lin" valueType="num">
                                      <p:cBhvr additive="base">
                                        <p:cTn id="65" dur="500" fill="hold"/>
                                        <p:tgtEl>
                                          <p:spTgt spid="16"/>
                                        </p:tgtEl>
                                        <p:attrNameLst>
                                          <p:attrName>ppt_x</p:attrName>
                                        </p:attrNameLst>
                                      </p:cBhvr>
                                      <p:tavLst>
                                        <p:tav tm="0">
                                          <p:val>
                                            <p:strVal val="#ppt_x"/>
                                          </p:val>
                                        </p:tav>
                                        <p:tav tm="100000">
                                          <p:val>
                                            <p:strVal val="#ppt_x"/>
                                          </p:val>
                                        </p:tav>
                                      </p:tavLst>
                                    </p:anim>
                                    <p:anim calcmode="lin" valueType="num">
                                      <p:cBhvr additive="base">
                                        <p:cTn id="66"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Graphic spid="5" grpId="0">
        <p:bldAsOne/>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s-ES" smtClean="0"/>
              <a:t>Relative translatability</a:t>
            </a:r>
          </a:p>
        </p:txBody>
      </p:sp>
      <p:pic>
        <p:nvPicPr>
          <p:cNvPr id="4" name="Content Placeholder 3" descr="zrvans1.jpg"/>
          <p:cNvPicPr>
            <a:picLocks noGrp="1" noChangeAspect="1"/>
          </p:cNvPicPr>
          <p:nvPr>
            <p:ph idx="1"/>
          </p:nvPr>
        </p:nvPicPr>
        <p:blipFill>
          <a:blip r:embed="rId2" cstate="print"/>
          <a:srcRect/>
          <a:stretch>
            <a:fillRect/>
          </a:stretch>
        </p:blipFill>
        <p:spPr>
          <a:xfrm>
            <a:off x="6357938" y="3786188"/>
            <a:ext cx="2605087" cy="1897062"/>
          </a:xfrm>
        </p:spPr>
      </p:pic>
      <p:sp>
        <p:nvSpPr>
          <p:cNvPr id="5" name="Rectangle 4"/>
          <p:cNvSpPr>
            <a:spLocks noChangeArrowheads="1"/>
          </p:cNvSpPr>
          <p:nvPr/>
        </p:nvSpPr>
        <p:spPr bwMode="auto">
          <a:xfrm>
            <a:off x="142875" y="4000500"/>
            <a:ext cx="6357938" cy="1662113"/>
          </a:xfrm>
          <a:prstGeom prst="rect">
            <a:avLst/>
          </a:prstGeom>
          <a:noFill/>
          <a:ln w="9525">
            <a:noFill/>
            <a:miter lim="800000"/>
            <a:headEnd/>
            <a:tailEnd/>
          </a:ln>
        </p:spPr>
        <p:txBody>
          <a:bodyPr>
            <a:spAutoFit/>
          </a:bodyPr>
          <a:lstStyle/>
          <a:p>
            <a:r>
              <a:rPr lang="en-US">
                <a:latin typeface="Constantia" pitchFamily="18" charset="0"/>
              </a:rPr>
              <a:t>Clarke is concerned about the behaviour of many of the nation's schoolchildren, their disregard of rules and regulations and a general lack of discipline, problems he believes can be traced to the "ZR Van culture" and to the situation in the home. </a:t>
            </a:r>
            <a:r>
              <a:rPr lang="en-US" sz="1200">
                <a:latin typeface="Constantia" pitchFamily="18" charset="0"/>
              </a:rPr>
              <a:t>(“Pride goeth before fall, Bajans warned”, Toni Best. The Nation, </a:t>
            </a:r>
            <a:r>
              <a:rPr lang="en-US" sz="800">
                <a:latin typeface="Constantia" pitchFamily="18" charset="0"/>
              </a:rPr>
              <a:t>http://www.nationnews.com/story/290220117154990.php) January 23, 2007 at 11:26 am )</a:t>
            </a:r>
            <a:endParaRPr lang="es-ES">
              <a:latin typeface="Constantia" pitchFamily="18" charset="0"/>
            </a:endParaRPr>
          </a:p>
        </p:txBody>
      </p:sp>
      <p:sp>
        <p:nvSpPr>
          <p:cNvPr id="12293" name="5 CuadroTexto"/>
          <p:cNvSpPr txBox="1">
            <a:spLocks noChangeArrowheads="1"/>
          </p:cNvSpPr>
          <p:nvPr/>
        </p:nvSpPr>
        <p:spPr bwMode="auto">
          <a:xfrm>
            <a:off x="500063" y="2000250"/>
            <a:ext cx="7715250" cy="1616075"/>
          </a:xfrm>
          <a:prstGeom prst="rect">
            <a:avLst/>
          </a:prstGeom>
          <a:noFill/>
          <a:ln w="9525">
            <a:noFill/>
            <a:miter lim="800000"/>
            <a:headEnd/>
            <a:tailEnd/>
          </a:ln>
        </p:spPr>
        <p:txBody>
          <a:bodyPr>
            <a:spAutoFit/>
          </a:bodyPr>
          <a:lstStyle/>
          <a:p>
            <a:r>
              <a:rPr lang="en-US">
                <a:latin typeface="Constantia" pitchFamily="18" charset="0"/>
              </a:rPr>
              <a:t>i think the maxi taxi transportation is a waste of time and needs to be shut down immediately!! it causes to much of traffic and that loud music they be playing is not good!! it is completely nonsense!!i am a university student and takes the maxi taxi every day to go and come but i dread when dat time comes!!its time for trinidad to have a change and be a little more westernized</a:t>
            </a:r>
          </a:p>
          <a:p>
            <a:r>
              <a:rPr lang="es-ES" sz="900" b="1">
                <a:latin typeface="Constantia" pitchFamily="18" charset="0"/>
              </a:rPr>
              <a:t>(Defending the Maxi-Taxi Success  </a:t>
            </a:r>
            <a:r>
              <a:rPr lang="es-ES" sz="900">
                <a:latin typeface="Constantia" pitchFamily="18" charset="0"/>
              </a:rPr>
              <a:t>http://www.trinidadandtobagonews.com/blog/?p=168)</a:t>
            </a:r>
            <a:endParaRPr lang="es-ES">
              <a:latin typeface="Constantia" pitchFamily="18"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additive="base">
                                        <p:cTn id="13" dur="20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4" dur="20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r>
              <a:rPr lang="es-ES" smtClean="0"/>
              <a:t>Relative translatability</a:t>
            </a:r>
          </a:p>
        </p:txBody>
      </p:sp>
      <p:sp>
        <p:nvSpPr>
          <p:cNvPr id="5" name="Rectangle 4"/>
          <p:cNvSpPr>
            <a:spLocks noChangeArrowheads="1"/>
          </p:cNvSpPr>
          <p:nvPr/>
        </p:nvSpPr>
        <p:spPr bwMode="auto">
          <a:xfrm>
            <a:off x="1143000" y="4357688"/>
            <a:ext cx="6357938" cy="1754187"/>
          </a:xfrm>
          <a:prstGeom prst="rect">
            <a:avLst/>
          </a:prstGeom>
          <a:noFill/>
          <a:ln w="9525">
            <a:noFill/>
            <a:miter lim="800000"/>
            <a:headEnd/>
            <a:tailEnd/>
          </a:ln>
        </p:spPr>
        <p:txBody>
          <a:bodyPr>
            <a:spAutoFit/>
          </a:bodyPr>
          <a:lstStyle/>
          <a:p>
            <a:r>
              <a:rPr lang="en-US">
                <a:latin typeface="Constantia" pitchFamily="18" charset="0"/>
              </a:rPr>
              <a:t>An American woman came to Trinidad. When collecting her car from the rental, the clerk said:</a:t>
            </a:r>
          </a:p>
          <a:p>
            <a:r>
              <a:rPr lang="en-US">
                <a:latin typeface="Constantia" pitchFamily="18" charset="0"/>
              </a:rPr>
              <a:t>-Make sure you stay on the right side of the road.</a:t>
            </a:r>
          </a:p>
          <a:p>
            <a:r>
              <a:rPr lang="en-US">
                <a:latin typeface="Constantia" pitchFamily="18" charset="0"/>
              </a:rPr>
              <a:t>She replied:</a:t>
            </a:r>
          </a:p>
          <a:p>
            <a:r>
              <a:rPr lang="en-US">
                <a:latin typeface="Constantia" pitchFamily="18" charset="0"/>
              </a:rPr>
              <a:t>-Which is the left, of course. </a:t>
            </a:r>
            <a:br>
              <a:rPr lang="en-US">
                <a:latin typeface="Constantia" pitchFamily="18" charset="0"/>
              </a:rPr>
            </a:br>
            <a:endParaRPr lang="es-ES">
              <a:latin typeface="Constantia" pitchFamily="18" charset="0"/>
            </a:endParaRPr>
          </a:p>
        </p:txBody>
      </p:sp>
      <p:pic>
        <p:nvPicPr>
          <p:cNvPr id="1027" name="Picture 3" descr="C:\Archivos de programa\Microsoft Office\MEDIA\CAGCAT10\j0278882.wmf"/>
          <p:cNvPicPr>
            <a:picLocks noGrp="1" noChangeAspect="1" noChangeArrowheads="1"/>
          </p:cNvPicPr>
          <p:nvPr>
            <p:ph idx="1"/>
          </p:nvPr>
        </p:nvPicPr>
        <p:blipFill>
          <a:blip r:embed="rId2" cstate="print"/>
          <a:srcRect/>
          <a:stretch>
            <a:fillRect/>
          </a:stretch>
        </p:blipFill>
        <p:spPr>
          <a:xfrm>
            <a:off x="3286125" y="2143125"/>
            <a:ext cx="1928813" cy="1927225"/>
          </a:xfrm>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27"/>
                                        </p:tgtEl>
                                        <p:attrNameLst>
                                          <p:attrName>style.visibility</p:attrName>
                                        </p:attrNameLst>
                                      </p:cBhvr>
                                      <p:to>
                                        <p:strVal val="visible"/>
                                      </p:to>
                                    </p:set>
                                    <p:animEffect transition="in" filter="fade">
                                      <p:cBhvr>
                                        <p:cTn id="7" dur="2000"/>
                                        <p:tgtEl>
                                          <p:spTgt spid="102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2000"/>
                                        <p:tgtEl>
                                          <p:spTgt spid="5">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5">
                                            <p:txEl>
                                              <p:pRg st="1" end="1"/>
                                            </p:txEl>
                                          </p:spTgt>
                                        </p:tgtEl>
                                        <p:attrNameLst>
                                          <p:attrName>style.visibility</p:attrName>
                                        </p:attrNameLst>
                                      </p:cBhvr>
                                      <p:to>
                                        <p:strVal val="visible"/>
                                      </p:to>
                                    </p:set>
                                    <p:animEffect transition="in" filter="fade">
                                      <p:cBhvr>
                                        <p:cTn id="15" dur="2000"/>
                                        <p:tgtEl>
                                          <p:spTgt spid="5">
                                            <p:txEl>
                                              <p:pRg st="1" end="1"/>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2" end="2"/>
                                            </p:txEl>
                                          </p:spTgt>
                                        </p:tgtEl>
                                        <p:attrNameLst>
                                          <p:attrName>style.visibility</p:attrName>
                                        </p:attrNameLst>
                                      </p:cBhvr>
                                      <p:to>
                                        <p:strVal val="visible"/>
                                      </p:to>
                                    </p:set>
                                    <p:animEffect transition="in" filter="fade">
                                      <p:cBhvr>
                                        <p:cTn id="18" dur="2000"/>
                                        <p:tgtEl>
                                          <p:spTgt spid="5">
                                            <p:txEl>
                                              <p:pRg st="2" end="2"/>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3" end="3"/>
                                            </p:txEl>
                                          </p:spTgt>
                                        </p:tgtEl>
                                        <p:attrNameLst>
                                          <p:attrName>style.visibility</p:attrName>
                                        </p:attrNameLst>
                                      </p:cBhvr>
                                      <p:to>
                                        <p:strVal val="visible"/>
                                      </p:to>
                                    </p:set>
                                    <p:animEffect transition="in" filter="fade">
                                      <p:cBhvr>
                                        <p:cTn id="21" dur="20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allAtOnce"/>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2.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docProps/app.xml><?xml version="1.0" encoding="utf-8"?>
<Properties xmlns="http://schemas.openxmlformats.org/officeDocument/2006/extended-properties" xmlns:vt="http://schemas.openxmlformats.org/officeDocument/2006/docPropsVTypes">
  <Template>Paper</Template>
  <TotalTime>624</TotalTime>
  <Words>512</Words>
  <Application>Microsoft Office PowerPoint</Application>
  <PresentationFormat>Presentación en pantalla (4:3)</PresentationFormat>
  <Paragraphs>117</Paragraphs>
  <Slides>19</Slides>
  <Notes>1</Notes>
  <HiddenSlides>0</HiddenSlides>
  <MMClips>0</MMClips>
  <ScaleCrop>false</ScaleCrop>
  <HeadingPairs>
    <vt:vector size="4" baseType="variant">
      <vt:variant>
        <vt:lpstr>Tema</vt:lpstr>
      </vt:variant>
      <vt:variant>
        <vt:i4>1</vt:i4>
      </vt:variant>
      <vt:variant>
        <vt:lpstr>Títulos de diapositiva</vt:lpstr>
      </vt:variant>
      <vt:variant>
        <vt:i4>19</vt:i4>
      </vt:variant>
    </vt:vector>
  </HeadingPairs>
  <TitlesOfParts>
    <vt:vector size="20" baseType="lpstr">
      <vt:lpstr>Flow</vt:lpstr>
      <vt:lpstr> How Iguana Got Her Wrinkles: Approaches to the Translation of Caribbean Dialect </vt:lpstr>
      <vt:lpstr>The Tale of How Iguana Got Her Wrinkles, Or The True Tale of El Dorado</vt:lpstr>
      <vt:lpstr>Goals</vt:lpstr>
      <vt:lpstr>1. KEY CONCEPTS</vt:lpstr>
      <vt:lpstr>a. Translatability</vt:lpstr>
      <vt:lpstr>Absolute Translatability</vt:lpstr>
      <vt:lpstr>   Untranslatability</vt:lpstr>
      <vt:lpstr>Relative translatability</vt:lpstr>
      <vt:lpstr>Relative translatability</vt:lpstr>
      <vt:lpstr>b. Equivalence</vt:lpstr>
      <vt:lpstr>b. Equivalence</vt:lpstr>
      <vt:lpstr>c. Language and dialect</vt:lpstr>
      <vt:lpstr>c. Language and dialect (2)</vt:lpstr>
      <vt:lpstr>d. Dialect and Register</vt:lpstr>
      <vt:lpstr>e. Norm: Dialect, Standard, Educated Language</vt:lpstr>
      <vt:lpstr> 2. APPROACHES TO THE TRANSLATION OF DIALECT</vt:lpstr>
      <vt:lpstr>Translating dialect</vt:lpstr>
      <vt:lpstr>3. HOW IGUANA GOT HER WRINKLES:  Re-constructing dialect</vt:lpstr>
      <vt:lpstr> How Iguana Got Her Wrinkles: Approaches to the Translation of Caribbean Dialect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Iguana Got Her Wrinkles: Approaches to the Translation of Caribbean Dialect</dc:title>
  <dc:creator>Jairo Sánchez</dc:creator>
  <cp:lastModifiedBy>Jairo</cp:lastModifiedBy>
  <cp:revision>64</cp:revision>
  <dcterms:created xsi:type="dcterms:W3CDTF">2007-11-21T15:53:42Z</dcterms:created>
  <dcterms:modified xsi:type="dcterms:W3CDTF">2010-01-29T01:57:35Z</dcterms:modified>
</cp:coreProperties>
</file>