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3"/>
  </p:notesMasterIdLst>
  <p:sldIdLst>
    <p:sldId id="261" r:id="rId2"/>
  </p:sldIdLst>
  <p:sldSz cx="43200638" cy="32399288"/>
  <p:notesSz cx="6858000" cy="9144000"/>
  <p:embeddedFontLst>
    <p:embeddedFont>
      <p:font typeface="Calibri" panose="020F0502020204030204" pitchFamily="34" charset="0"/>
      <p:regular r:id="rId4"/>
      <p:bold r:id="rId5"/>
      <p:italic r:id="rId6"/>
      <p:boldItalic r:id="rId7"/>
    </p:embeddedFont>
    <p:embeddedFont>
      <p:font typeface="Calibri Light" panose="020F0302020204030204" pitchFamily="34" charset="0"/>
      <p:regular r:id="rId8"/>
      <p:italic r:id="rId9"/>
    </p:embeddedFont>
    <p:embeddedFont>
      <p:font typeface="Georgia" panose="02040502050405020303" pitchFamily="18" charset="0"/>
      <p:regular r:id="rId10"/>
      <p:bold r:id="rId11"/>
      <p:italic r:id="rId12"/>
      <p:boldItalic r:id="rId13"/>
    </p:embeddedFont>
    <p:embeddedFont>
      <p:font typeface="Libre Baskerville" panose="02000000000000000000" pitchFamily="2" charset="0"/>
      <p:regular r:id="rId14"/>
      <p:bold r:id="rId15"/>
      <p: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roup Seven (SEX-EDified)"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C232"/>
    <a:srgbClr val="70AD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20" d="100"/>
          <a:sy n="20" d="100"/>
        </p:scale>
        <p:origin x="2100" y="4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font" Target="fonts/font10.fntdata"/><Relationship Id="rId18" Type="http://schemas.openxmlformats.org/officeDocument/2006/relationships/presProps" Target="presProps.xml"/><Relationship Id="rId3" Type="http://schemas.openxmlformats.org/officeDocument/2006/relationships/notesMaster" Target="notesMasters/notesMaster1.xml"/><Relationship Id="rId21" Type="http://schemas.openxmlformats.org/officeDocument/2006/relationships/tableStyles" Target="tableStyles.xml"/><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font" Target="fonts/font13.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font" Target="fonts/font12.fntdata"/><Relationship Id="rId10" Type="http://schemas.openxmlformats.org/officeDocument/2006/relationships/font" Target="fonts/font7.fntdata"/><Relationship Id="rId19" Type="http://schemas.openxmlformats.org/officeDocument/2006/relationships/viewProps" Target="viewProps.xml"/><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font" Target="fonts/font1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40048" y="5302386"/>
            <a:ext cx="36720542" cy="11279752"/>
          </a:xfrm>
        </p:spPr>
        <p:txBody>
          <a:bodyPr anchor="b"/>
          <a:lstStyle>
            <a:lvl1pPr algn="ctr">
              <a:defRPr sz="28346"/>
            </a:lvl1pPr>
          </a:lstStyle>
          <a:p>
            <a:r>
              <a:rPr lang="en-US"/>
              <a:t>Click to edit Master title style</a:t>
            </a:r>
            <a:endParaRPr lang="en-US" dirty="0"/>
          </a:p>
        </p:txBody>
      </p:sp>
      <p:sp>
        <p:nvSpPr>
          <p:cNvPr id="3" name="Subtitle 2"/>
          <p:cNvSpPr>
            <a:spLocks noGrp="1"/>
          </p:cNvSpPr>
          <p:nvPr>
            <p:ph type="subTitle" idx="1"/>
          </p:nvPr>
        </p:nvSpPr>
        <p:spPr>
          <a:xfrm>
            <a:off x="5400080" y="17017128"/>
            <a:ext cx="32400479" cy="7822326"/>
          </a:xfrm>
        </p:spPr>
        <p:txBody>
          <a:bodyPr/>
          <a:lstStyle>
            <a:lvl1pPr marL="0" indent="0" algn="ctr">
              <a:buNone/>
              <a:defRPr sz="11338"/>
            </a:lvl1pPr>
            <a:lvl2pPr marL="2159950" indent="0" algn="ctr">
              <a:buNone/>
              <a:defRPr sz="9449"/>
            </a:lvl2pPr>
            <a:lvl3pPr marL="4319900" indent="0" algn="ctr">
              <a:buNone/>
              <a:defRPr sz="8504"/>
            </a:lvl3pPr>
            <a:lvl4pPr marL="6479850" indent="0" algn="ctr">
              <a:buNone/>
              <a:defRPr sz="7559"/>
            </a:lvl4pPr>
            <a:lvl5pPr marL="8639800" indent="0" algn="ctr">
              <a:buNone/>
              <a:defRPr sz="7559"/>
            </a:lvl5pPr>
            <a:lvl6pPr marL="10799750" indent="0" algn="ctr">
              <a:buNone/>
              <a:defRPr sz="7559"/>
            </a:lvl6pPr>
            <a:lvl7pPr marL="12959700" indent="0" algn="ctr">
              <a:buNone/>
              <a:defRPr sz="7559"/>
            </a:lvl7pPr>
            <a:lvl8pPr marL="15119650" indent="0" algn="ctr">
              <a:buNone/>
              <a:defRPr sz="7559"/>
            </a:lvl8pPr>
            <a:lvl9pPr marL="17279600" indent="0" algn="ctr">
              <a:buNone/>
              <a:defRPr sz="7559"/>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14F6C13-ACB2-412C-BA2F-0039AAAEF0E4}" type="datetimeFigureOut">
              <a:rPr lang="en-TT" smtClean="0"/>
              <a:t>30/09/2022</a:t>
            </a:fld>
            <a:endParaRPr lang="en-TT"/>
          </a:p>
        </p:txBody>
      </p:sp>
      <p:sp>
        <p:nvSpPr>
          <p:cNvPr id="5" name="Footer Placeholder 4"/>
          <p:cNvSpPr>
            <a:spLocks noGrp="1"/>
          </p:cNvSpPr>
          <p:nvPr>
            <p:ph type="ftr" sz="quarter" idx="11"/>
          </p:nvPr>
        </p:nvSpPr>
        <p:spPr/>
        <p:txBody>
          <a:bodyPr/>
          <a:lstStyle/>
          <a:p>
            <a:endParaRPr lang="en-TT"/>
          </a:p>
        </p:txBody>
      </p:sp>
      <p:sp>
        <p:nvSpPr>
          <p:cNvPr id="6" name="Slide Number Placeholder 5"/>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2653701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4F6C13-ACB2-412C-BA2F-0039AAAEF0E4}" type="datetimeFigureOut">
              <a:rPr lang="en-TT" smtClean="0"/>
              <a:t>30/09/2022</a:t>
            </a:fld>
            <a:endParaRPr lang="en-TT"/>
          </a:p>
        </p:txBody>
      </p:sp>
      <p:sp>
        <p:nvSpPr>
          <p:cNvPr id="5" name="Footer Placeholder 4"/>
          <p:cNvSpPr>
            <a:spLocks noGrp="1"/>
          </p:cNvSpPr>
          <p:nvPr>
            <p:ph type="ftr" sz="quarter" idx="11"/>
          </p:nvPr>
        </p:nvSpPr>
        <p:spPr/>
        <p:txBody>
          <a:bodyPr/>
          <a:lstStyle/>
          <a:p>
            <a:endParaRPr lang="en-TT"/>
          </a:p>
        </p:txBody>
      </p:sp>
      <p:sp>
        <p:nvSpPr>
          <p:cNvPr id="6" name="Slide Number Placeholder 5"/>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82697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915459" y="1724962"/>
            <a:ext cx="9315138" cy="2745689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70046" y="1724962"/>
            <a:ext cx="27405405" cy="274568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4F6C13-ACB2-412C-BA2F-0039AAAEF0E4}" type="datetimeFigureOut">
              <a:rPr lang="en-TT" smtClean="0"/>
              <a:t>30/09/2022</a:t>
            </a:fld>
            <a:endParaRPr lang="en-TT"/>
          </a:p>
        </p:txBody>
      </p:sp>
      <p:sp>
        <p:nvSpPr>
          <p:cNvPr id="5" name="Footer Placeholder 4"/>
          <p:cNvSpPr>
            <a:spLocks noGrp="1"/>
          </p:cNvSpPr>
          <p:nvPr>
            <p:ph type="ftr" sz="quarter" idx="11"/>
          </p:nvPr>
        </p:nvSpPr>
        <p:spPr/>
        <p:txBody>
          <a:bodyPr/>
          <a:lstStyle/>
          <a:p>
            <a:endParaRPr lang="en-TT"/>
          </a:p>
        </p:txBody>
      </p:sp>
      <p:sp>
        <p:nvSpPr>
          <p:cNvPr id="6" name="Slide Number Placeholder 5"/>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11885575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4481266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4F6C13-ACB2-412C-BA2F-0039AAAEF0E4}" type="datetimeFigureOut">
              <a:rPr lang="en-TT" smtClean="0"/>
              <a:t>30/09/2022</a:t>
            </a:fld>
            <a:endParaRPr lang="en-TT"/>
          </a:p>
        </p:txBody>
      </p:sp>
      <p:sp>
        <p:nvSpPr>
          <p:cNvPr id="5" name="Footer Placeholder 4"/>
          <p:cNvSpPr>
            <a:spLocks noGrp="1"/>
          </p:cNvSpPr>
          <p:nvPr>
            <p:ph type="ftr" sz="quarter" idx="11"/>
          </p:nvPr>
        </p:nvSpPr>
        <p:spPr/>
        <p:txBody>
          <a:bodyPr/>
          <a:lstStyle/>
          <a:p>
            <a:endParaRPr lang="en-TT"/>
          </a:p>
        </p:txBody>
      </p:sp>
      <p:sp>
        <p:nvSpPr>
          <p:cNvPr id="6" name="Slide Number Placeholder 5"/>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760489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47546" y="8077332"/>
            <a:ext cx="37260550" cy="13477201"/>
          </a:xfrm>
        </p:spPr>
        <p:txBody>
          <a:bodyPr anchor="b"/>
          <a:lstStyle>
            <a:lvl1pPr>
              <a:defRPr sz="28346"/>
            </a:lvl1pPr>
          </a:lstStyle>
          <a:p>
            <a:r>
              <a:rPr lang="en-US"/>
              <a:t>Click to edit Master title style</a:t>
            </a:r>
            <a:endParaRPr lang="en-US" dirty="0"/>
          </a:p>
        </p:txBody>
      </p:sp>
      <p:sp>
        <p:nvSpPr>
          <p:cNvPr id="3" name="Text Placeholder 2"/>
          <p:cNvSpPr>
            <a:spLocks noGrp="1"/>
          </p:cNvSpPr>
          <p:nvPr>
            <p:ph type="body" idx="1"/>
          </p:nvPr>
        </p:nvSpPr>
        <p:spPr>
          <a:xfrm>
            <a:off x="2947546" y="21682033"/>
            <a:ext cx="37260550" cy="7087342"/>
          </a:xfrm>
        </p:spPr>
        <p:txBody>
          <a:bodyPr/>
          <a:lstStyle>
            <a:lvl1pPr marL="0" indent="0">
              <a:buNone/>
              <a:defRPr sz="11338">
                <a:solidFill>
                  <a:schemeClr val="tx1"/>
                </a:solidFill>
              </a:defRPr>
            </a:lvl1pPr>
            <a:lvl2pPr marL="2159950" indent="0">
              <a:buNone/>
              <a:defRPr sz="9449">
                <a:solidFill>
                  <a:schemeClr val="tx1">
                    <a:tint val="75000"/>
                  </a:schemeClr>
                </a:solidFill>
              </a:defRPr>
            </a:lvl2pPr>
            <a:lvl3pPr marL="4319900" indent="0">
              <a:buNone/>
              <a:defRPr sz="8504">
                <a:solidFill>
                  <a:schemeClr val="tx1">
                    <a:tint val="75000"/>
                  </a:schemeClr>
                </a:solidFill>
              </a:defRPr>
            </a:lvl3pPr>
            <a:lvl4pPr marL="6479850" indent="0">
              <a:buNone/>
              <a:defRPr sz="7559">
                <a:solidFill>
                  <a:schemeClr val="tx1">
                    <a:tint val="75000"/>
                  </a:schemeClr>
                </a:solidFill>
              </a:defRPr>
            </a:lvl4pPr>
            <a:lvl5pPr marL="8639800" indent="0">
              <a:buNone/>
              <a:defRPr sz="7559">
                <a:solidFill>
                  <a:schemeClr val="tx1">
                    <a:tint val="75000"/>
                  </a:schemeClr>
                </a:solidFill>
              </a:defRPr>
            </a:lvl5pPr>
            <a:lvl6pPr marL="10799750" indent="0">
              <a:buNone/>
              <a:defRPr sz="7559">
                <a:solidFill>
                  <a:schemeClr val="tx1">
                    <a:tint val="75000"/>
                  </a:schemeClr>
                </a:solidFill>
              </a:defRPr>
            </a:lvl6pPr>
            <a:lvl7pPr marL="12959700" indent="0">
              <a:buNone/>
              <a:defRPr sz="7559">
                <a:solidFill>
                  <a:schemeClr val="tx1">
                    <a:tint val="75000"/>
                  </a:schemeClr>
                </a:solidFill>
              </a:defRPr>
            </a:lvl7pPr>
            <a:lvl8pPr marL="15119650" indent="0">
              <a:buNone/>
              <a:defRPr sz="7559">
                <a:solidFill>
                  <a:schemeClr val="tx1">
                    <a:tint val="75000"/>
                  </a:schemeClr>
                </a:solidFill>
              </a:defRPr>
            </a:lvl8pPr>
            <a:lvl9pPr marL="17279600" indent="0">
              <a:buNone/>
              <a:defRPr sz="755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4F6C13-ACB2-412C-BA2F-0039AAAEF0E4}" type="datetimeFigureOut">
              <a:rPr lang="en-TT" smtClean="0"/>
              <a:t>30/09/2022</a:t>
            </a:fld>
            <a:endParaRPr lang="en-TT"/>
          </a:p>
        </p:txBody>
      </p:sp>
      <p:sp>
        <p:nvSpPr>
          <p:cNvPr id="5" name="Footer Placeholder 4"/>
          <p:cNvSpPr>
            <a:spLocks noGrp="1"/>
          </p:cNvSpPr>
          <p:nvPr>
            <p:ph type="ftr" sz="quarter" idx="11"/>
          </p:nvPr>
        </p:nvSpPr>
        <p:spPr/>
        <p:txBody>
          <a:bodyPr/>
          <a:lstStyle/>
          <a:p>
            <a:endParaRPr lang="en-TT"/>
          </a:p>
        </p:txBody>
      </p:sp>
      <p:sp>
        <p:nvSpPr>
          <p:cNvPr id="6" name="Slide Number Placeholder 5"/>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3614181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970044" y="8624810"/>
            <a:ext cx="18360271" cy="20557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870323" y="8624810"/>
            <a:ext cx="18360271" cy="20557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14F6C13-ACB2-412C-BA2F-0039AAAEF0E4}" type="datetimeFigureOut">
              <a:rPr lang="en-TT" smtClean="0"/>
              <a:t>30/09/2022</a:t>
            </a:fld>
            <a:endParaRPr lang="en-TT"/>
          </a:p>
        </p:txBody>
      </p:sp>
      <p:sp>
        <p:nvSpPr>
          <p:cNvPr id="6" name="Footer Placeholder 5"/>
          <p:cNvSpPr>
            <a:spLocks noGrp="1"/>
          </p:cNvSpPr>
          <p:nvPr>
            <p:ph type="ftr" sz="quarter" idx="11"/>
          </p:nvPr>
        </p:nvSpPr>
        <p:spPr/>
        <p:txBody>
          <a:bodyPr/>
          <a:lstStyle/>
          <a:p>
            <a:endParaRPr lang="en-TT"/>
          </a:p>
        </p:txBody>
      </p:sp>
      <p:sp>
        <p:nvSpPr>
          <p:cNvPr id="7" name="Slide Number Placeholder 6"/>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1605053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75671" y="1724969"/>
            <a:ext cx="37260550" cy="6262365"/>
          </a:xfrm>
        </p:spPr>
        <p:txBody>
          <a:bodyPr/>
          <a:lstStyle/>
          <a:p>
            <a:r>
              <a:rPr lang="en-US"/>
              <a:t>Click to edit Master title style</a:t>
            </a:r>
            <a:endParaRPr lang="en-US" dirty="0"/>
          </a:p>
        </p:txBody>
      </p:sp>
      <p:sp>
        <p:nvSpPr>
          <p:cNvPr id="3" name="Text Placeholder 2"/>
          <p:cNvSpPr>
            <a:spLocks noGrp="1"/>
          </p:cNvSpPr>
          <p:nvPr>
            <p:ph type="body" idx="1"/>
          </p:nvPr>
        </p:nvSpPr>
        <p:spPr>
          <a:xfrm>
            <a:off x="2975675" y="7942328"/>
            <a:ext cx="18275892" cy="3892412"/>
          </a:xfrm>
        </p:spPr>
        <p:txBody>
          <a:bodyPr anchor="b"/>
          <a:lstStyle>
            <a:lvl1pPr marL="0" indent="0">
              <a:buNone/>
              <a:defRPr sz="11338" b="1"/>
            </a:lvl1pPr>
            <a:lvl2pPr marL="2159950" indent="0">
              <a:buNone/>
              <a:defRPr sz="9449" b="1"/>
            </a:lvl2pPr>
            <a:lvl3pPr marL="4319900" indent="0">
              <a:buNone/>
              <a:defRPr sz="8504" b="1"/>
            </a:lvl3pPr>
            <a:lvl4pPr marL="6479850" indent="0">
              <a:buNone/>
              <a:defRPr sz="7559" b="1"/>
            </a:lvl4pPr>
            <a:lvl5pPr marL="8639800" indent="0">
              <a:buNone/>
              <a:defRPr sz="7559" b="1"/>
            </a:lvl5pPr>
            <a:lvl6pPr marL="10799750" indent="0">
              <a:buNone/>
              <a:defRPr sz="7559" b="1"/>
            </a:lvl6pPr>
            <a:lvl7pPr marL="12959700" indent="0">
              <a:buNone/>
              <a:defRPr sz="7559" b="1"/>
            </a:lvl7pPr>
            <a:lvl8pPr marL="15119650" indent="0">
              <a:buNone/>
              <a:defRPr sz="7559" b="1"/>
            </a:lvl8pPr>
            <a:lvl9pPr marL="17279600" indent="0">
              <a:buNone/>
              <a:defRPr sz="7559" b="1"/>
            </a:lvl9pPr>
          </a:lstStyle>
          <a:p>
            <a:pPr lvl="0"/>
            <a:r>
              <a:rPr lang="en-US"/>
              <a:t>Edit Master text styles</a:t>
            </a:r>
          </a:p>
        </p:txBody>
      </p:sp>
      <p:sp>
        <p:nvSpPr>
          <p:cNvPr id="4" name="Content Placeholder 3"/>
          <p:cNvSpPr>
            <a:spLocks noGrp="1"/>
          </p:cNvSpPr>
          <p:nvPr>
            <p:ph sz="half" idx="2"/>
          </p:nvPr>
        </p:nvSpPr>
        <p:spPr>
          <a:xfrm>
            <a:off x="2975675" y="11834740"/>
            <a:ext cx="18275892" cy="174071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870325" y="7942328"/>
            <a:ext cx="18365898" cy="3892412"/>
          </a:xfrm>
        </p:spPr>
        <p:txBody>
          <a:bodyPr anchor="b"/>
          <a:lstStyle>
            <a:lvl1pPr marL="0" indent="0">
              <a:buNone/>
              <a:defRPr sz="11338" b="1"/>
            </a:lvl1pPr>
            <a:lvl2pPr marL="2159950" indent="0">
              <a:buNone/>
              <a:defRPr sz="9449" b="1"/>
            </a:lvl2pPr>
            <a:lvl3pPr marL="4319900" indent="0">
              <a:buNone/>
              <a:defRPr sz="8504" b="1"/>
            </a:lvl3pPr>
            <a:lvl4pPr marL="6479850" indent="0">
              <a:buNone/>
              <a:defRPr sz="7559" b="1"/>
            </a:lvl4pPr>
            <a:lvl5pPr marL="8639800" indent="0">
              <a:buNone/>
              <a:defRPr sz="7559" b="1"/>
            </a:lvl5pPr>
            <a:lvl6pPr marL="10799750" indent="0">
              <a:buNone/>
              <a:defRPr sz="7559" b="1"/>
            </a:lvl6pPr>
            <a:lvl7pPr marL="12959700" indent="0">
              <a:buNone/>
              <a:defRPr sz="7559" b="1"/>
            </a:lvl7pPr>
            <a:lvl8pPr marL="15119650" indent="0">
              <a:buNone/>
              <a:defRPr sz="7559" b="1"/>
            </a:lvl8pPr>
            <a:lvl9pPr marL="17279600" indent="0">
              <a:buNone/>
              <a:defRPr sz="7559" b="1"/>
            </a:lvl9pPr>
          </a:lstStyle>
          <a:p>
            <a:pPr lvl="0"/>
            <a:r>
              <a:rPr lang="en-US"/>
              <a:t>Edit Master text styles</a:t>
            </a:r>
          </a:p>
        </p:txBody>
      </p:sp>
      <p:sp>
        <p:nvSpPr>
          <p:cNvPr id="6" name="Content Placeholder 5"/>
          <p:cNvSpPr>
            <a:spLocks noGrp="1"/>
          </p:cNvSpPr>
          <p:nvPr>
            <p:ph sz="quarter" idx="4"/>
          </p:nvPr>
        </p:nvSpPr>
        <p:spPr>
          <a:xfrm>
            <a:off x="21870325" y="11834740"/>
            <a:ext cx="18365898" cy="174071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14F6C13-ACB2-412C-BA2F-0039AAAEF0E4}" type="datetimeFigureOut">
              <a:rPr lang="en-TT" smtClean="0"/>
              <a:t>30/09/2022</a:t>
            </a:fld>
            <a:endParaRPr lang="en-TT"/>
          </a:p>
        </p:txBody>
      </p:sp>
      <p:sp>
        <p:nvSpPr>
          <p:cNvPr id="8" name="Footer Placeholder 7"/>
          <p:cNvSpPr>
            <a:spLocks noGrp="1"/>
          </p:cNvSpPr>
          <p:nvPr>
            <p:ph type="ftr" sz="quarter" idx="11"/>
          </p:nvPr>
        </p:nvSpPr>
        <p:spPr/>
        <p:txBody>
          <a:bodyPr/>
          <a:lstStyle/>
          <a:p>
            <a:endParaRPr lang="en-TT"/>
          </a:p>
        </p:txBody>
      </p:sp>
      <p:sp>
        <p:nvSpPr>
          <p:cNvPr id="9" name="Slide Number Placeholder 8"/>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2391070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814F6C13-ACB2-412C-BA2F-0039AAAEF0E4}" type="datetimeFigureOut">
              <a:rPr lang="en-TT" smtClean="0"/>
              <a:t>30/09/2022</a:t>
            </a:fld>
            <a:endParaRPr lang="en-TT"/>
          </a:p>
        </p:txBody>
      </p:sp>
      <p:sp>
        <p:nvSpPr>
          <p:cNvPr id="4" name="Footer Placeholder 3"/>
          <p:cNvSpPr>
            <a:spLocks noGrp="1"/>
          </p:cNvSpPr>
          <p:nvPr>
            <p:ph type="ftr" sz="quarter" idx="11"/>
          </p:nvPr>
        </p:nvSpPr>
        <p:spPr/>
        <p:txBody>
          <a:bodyPr/>
          <a:lstStyle/>
          <a:p>
            <a:endParaRPr lang="en-TT"/>
          </a:p>
        </p:txBody>
      </p:sp>
      <p:sp>
        <p:nvSpPr>
          <p:cNvPr id="5" name="Slide Number Placeholder 4"/>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3617622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4F6C13-ACB2-412C-BA2F-0039AAAEF0E4}" type="datetimeFigureOut">
              <a:rPr lang="en-TT" smtClean="0"/>
              <a:t>30/09/2022</a:t>
            </a:fld>
            <a:endParaRPr lang="en-TT"/>
          </a:p>
        </p:txBody>
      </p:sp>
      <p:sp>
        <p:nvSpPr>
          <p:cNvPr id="3" name="Footer Placeholder 2"/>
          <p:cNvSpPr>
            <a:spLocks noGrp="1"/>
          </p:cNvSpPr>
          <p:nvPr>
            <p:ph type="ftr" sz="quarter" idx="11"/>
          </p:nvPr>
        </p:nvSpPr>
        <p:spPr/>
        <p:txBody>
          <a:bodyPr/>
          <a:lstStyle/>
          <a:p>
            <a:endParaRPr lang="en-TT"/>
          </a:p>
        </p:txBody>
      </p:sp>
      <p:sp>
        <p:nvSpPr>
          <p:cNvPr id="4" name="Slide Number Placeholder 3"/>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3198627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75671" y="2159952"/>
            <a:ext cx="13933330" cy="7559834"/>
          </a:xfrm>
        </p:spPr>
        <p:txBody>
          <a:bodyPr anchor="b"/>
          <a:lstStyle>
            <a:lvl1pPr>
              <a:defRPr sz="15118"/>
            </a:lvl1pPr>
          </a:lstStyle>
          <a:p>
            <a:r>
              <a:rPr lang="en-US"/>
              <a:t>Click to edit Master title style</a:t>
            </a:r>
            <a:endParaRPr lang="en-US" dirty="0"/>
          </a:p>
        </p:txBody>
      </p:sp>
      <p:sp>
        <p:nvSpPr>
          <p:cNvPr id="3" name="Content Placeholder 2"/>
          <p:cNvSpPr>
            <a:spLocks noGrp="1"/>
          </p:cNvSpPr>
          <p:nvPr>
            <p:ph idx="1"/>
          </p:nvPr>
        </p:nvSpPr>
        <p:spPr>
          <a:xfrm>
            <a:off x="18365898" y="4664905"/>
            <a:ext cx="21870323" cy="23024494"/>
          </a:xfrm>
        </p:spPr>
        <p:txBody>
          <a:bodyPr/>
          <a:lstStyle>
            <a:lvl1pPr>
              <a:defRPr sz="15118"/>
            </a:lvl1pPr>
            <a:lvl2pPr>
              <a:defRPr sz="13228"/>
            </a:lvl2pPr>
            <a:lvl3pPr>
              <a:defRPr sz="11338"/>
            </a:lvl3pPr>
            <a:lvl4pPr>
              <a:defRPr sz="9449"/>
            </a:lvl4pPr>
            <a:lvl5pPr>
              <a:defRPr sz="9449"/>
            </a:lvl5pPr>
            <a:lvl6pPr>
              <a:defRPr sz="9449"/>
            </a:lvl6pPr>
            <a:lvl7pPr>
              <a:defRPr sz="9449"/>
            </a:lvl7pPr>
            <a:lvl8pPr>
              <a:defRPr sz="9449"/>
            </a:lvl8pPr>
            <a:lvl9pPr>
              <a:defRPr sz="944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975671" y="9719786"/>
            <a:ext cx="13933330" cy="18007107"/>
          </a:xfrm>
        </p:spPr>
        <p:txBody>
          <a:bodyPr/>
          <a:lstStyle>
            <a:lvl1pPr marL="0" indent="0">
              <a:buNone/>
              <a:defRPr sz="7559"/>
            </a:lvl1pPr>
            <a:lvl2pPr marL="2159950" indent="0">
              <a:buNone/>
              <a:defRPr sz="6614"/>
            </a:lvl2pPr>
            <a:lvl3pPr marL="4319900" indent="0">
              <a:buNone/>
              <a:defRPr sz="5669"/>
            </a:lvl3pPr>
            <a:lvl4pPr marL="6479850" indent="0">
              <a:buNone/>
              <a:defRPr sz="4724"/>
            </a:lvl4pPr>
            <a:lvl5pPr marL="8639800" indent="0">
              <a:buNone/>
              <a:defRPr sz="4724"/>
            </a:lvl5pPr>
            <a:lvl6pPr marL="10799750" indent="0">
              <a:buNone/>
              <a:defRPr sz="4724"/>
            </a:lvl6pPr>
            <a:lvl7pPr marL="12959700" indent="0">
              <a:buNone/>
              <a:defRPr sz="4724"/>
            </a:lvl7pPr>
            <a:lvl8pPr marL="15119650" indent="0">
              <a:buNone/>
              <a:defRPr sz="4724"/>
            </a:lvl8pPr>
            <a:lvl9pPr marL="17279600" indent="0">
              <a:buNone/>
              <a:defRPr sz="4724"/>
            </a:lvl9pPr>
          </a:lstStyle>
          <a:p>
            <a:pPr lvl="0"/>
            <a:r>
              <a:rPr lang="en-US"/>
              <a:t>Edit Master text styles</a:t>
            </a:r>
          </a:p>
        </p:txBody>
      </p:sp>
      <p:sp>
        <p:nvSpPr>
          <p:cNvPr id="5" name="Date Placeholder 4"/>
          <p:cNvSpPr>
            <a:spLocks noGrp="1"/>
          </p:cNvSpPr>
          <p:nvPr>
            <p:ph type="dt" sz="half" idx="10"/>
          </p:nvPr>
        </p:nvSpPr>
        <p:spPr/>
        <p:txBody>
          <a:bodyPr/>
          <a:lstStyle/>
          <a:p>
            <a:fld id="{814F6C13-ACB2-412C-BA2F-0039AAAEF0E4}" type="datetimeFigureOut">
              <a:rPr lang="en-TT" smtClean="0"/>
              <a:t>30/09/2022</a:t>
            </a:fld>
            <a:endParaRPr lang="en-TT"/>
          </a:p>
        </p:txBody>
      </p:sp>
      <p:sp>
        <p:nvSpPr>
          <p:cNvPr id="6" name="Footer Placeholder 5"/>
          <p:cNvSpPr>
            <a:spLocks noGrp="1"/>
          </p:cNvSpPr>
          <p:nvPr>
            <p:ph type="ftr" sz="quarter" idx="11"/>
          </p:nvPr>
        </p:nvSpPr>
        <p:spPr/>
        <p:txBody>
          <a:bodyPr/>
          <a:lstStyle/>
          <a:p>
            <a:endParaRPr lang="en-TT"/>
          </a:p>
        </p:txBody>
      </p:sp>
      <p:sp>
        <p:nvSpPr>
          <p:cNvPr id="7" name="Slide Number Placeholder 6"/>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12837519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75671" y="2159952"/>
            <a:ext cx="13933330" cy="7559834"/>
          </a:xfrm>
        </p:spPr>
        <p:txBody>
          <a:bodyPr anchor="b"/>
          <a:lstStyle>
            <a:lvl1pPr>
              <a:defRPr sz="15118"/>
            </a:lvl1pPr>
          </a:lstStyle>
          <a:p>
            <a:r>
              <a:rPr lang="en-US"/>
              <a:t>Click to edit Master title style</a:t>
            </a:r>
            <a:endParaRPr lang="en-US" dirty="0"/>
          </a:p>
        </p:txBody>
      </p:sp>
      <p:sp>
        <p:nvSpPr>
          <p:cNvPr id="3" name="Picture Placeholder 2"/>
          <p:cNvSpPr>
            <a:spLocks noGrp="1" noChangeAspect="1"/>
          </p:cNvSpPr>
          <p:nvPr>
            <p:ph type="pic" idx="1"/>
          </p:nvPr>
        </p:nvSpPr>
        <p:spPr>
          <a:xfrm>
            <a:off x="18365898" y="4664905"/>
            <a:ext cx="21870323" cy="23024494"/>
          </a:xfrm>
        </p:spPr>
        <p:txBody>
          <a:bodyPr anchor="t"/>
          <a:lstStyle>
            <a:lvl1pPr marL="0" indent="0">
              <a:buNone/>
              <a:defRPr sz="15118"/>
            </a:lvl1pPr>
            <a:lvl2pPr marL="2159950" indent="0">
              <a:buNone/>
              <a:defRPr sz="13228"/>
            </a:lvl2pPr>
            <a:lvl3pPr marL="4319900" indent="0">
              <a:buNone/>
              <a:defRPr sz="11338"/>
            </a:lvl3pPr>
            <a:lvl4pPr marL="6479850" indent="0">
              <a:buNone/>
              <a:defRPr sz="9449"/>
            </a:lvl4pPr>
            <a:lvl5pPr marL="8639800" indent="0">
              <a:buNone/>
              <a:defRPr sz="9449"/>
            </a:lvl5pPr>
            <a:lvl6pPr marL="10799750" indent="0">
              <a:buNone/>
              <a:defRPr sz="9449"/>
            </a:lvl6pPr>
            <a:lvl7pPr marL="12959700" indent="0">
              <a:buNone/>
              <a:defRPr sz="9449"/>
            </a:lvl7pPr>
            <a:lvl8pPr marL="15119650" indent="0">
              <a:buNone/>
              <a:defRPr sz="9449"/>
            </a:lvl8pPr>
            <a:lvl9pPr marL="17279600" indent="0">
              <a:buNone/>
              <a:defRPr sz="9449"/>
            </a:lvl9pPr>
          </a:lstStyle>
          <a:p>
            <a:r>
              <a:rPr lang="en-US"/>
              <a:t>Click icon to add picture</a:t>
            </a:r>
            <a:endParaRPr lang="en-US" dirty="0"/>
          </a:p>
        </p:txBody>
      </p:sp>
      <p:sp>
        <p:nvSpPr>
          <p:cNvPr id="4" name="Text Placeholder 3"/>
          <p:cNvSpPr>
            <a:spLocks noGrp="1"/>
          </p:cNvSpPr>
          <p:nvPr>
            <p:ph type="body" sz="half" idx="2"/>
          </p:nvPr>
        </p:nvSpPr>
        <p:spPr>
          <a:xfrm>
            <a:off x="2975671" y="9719786"/>
            <a:ext cx="13933330" cy="18007107"/>
          </a:xfrm>
        </p:spPr>
        <p:txBody>
          <a:bodyPr/>
          <a:lstStyle>
            <a:lvl1pPr marL="0" indent="0">
              <a:buNone/>
              <a:defRPr sz="7559"/>
            </a:lvl1pPr>
            <a:lvl2pPr marL="2159950" indent="0">
              <a:buNone/>
              <a:defRPr sz="6614"/>
            </a:lvl2pPr>
            <a:lvl3pPr marL="4319900" indent="0">
              <a:buNone/>
              <a:defRPr sz="5669"/>
            </a:lvl3pPr>
            <a:lvl4pPr marL="6479850" indent="0">
              <a:buNone/>
              <a:defRPr sz="4724"/>
            </a:lvl4pPr>
            <a:lvl5pPr marL="8639800" indent="0">
              <a:buNone/>
              <a:defRPr sz="4724"/>
            </a:lvl5pPr>
            <a:lvl6pPr marL="10799750" indent="0">
              <a:buNone/>
              <a:defRPr sz="4724"/>
            </a:lvl6pPr>
            <a:lvl7pPr marL="12959700" indent="0">
              <a:buNone/>
              <a:defRPr sz="4724"/>
            </a:lvl7pPr>
            <a:lvl8pPr marL="15119650" indent="0">
              <a:buNone/>
              <a:defRPr sz="4724"/>
            </a:lvl8pPr>
            <a:lvl9pPr marL="17279600" indent="0">
              <a:buNone/>
              <a:defRPr sz="4724"/>
            </a:lvl9pPr>
          </a:lstStyle>
          <a:p>
            <a:pPr lvl="0"/>
            <a:r>
              <a:rPr lang="en-US"/>
              <a:t>Edit Master text styles</a:t>
            </a:r>
          </a:p>
        </p:txBody>
      </p:sp>
      <p:sp>
        <p:nvSpPr>
          <p:cNvPr id="5" name="Date Placeholder 4"/>
          <p:cNvSpPr>
            <a:spLocks noGrp="1"/>
          </p:cNvSpPr>
          <p:nvPr>
            <p:ph type="dt" sz="half" idx="10"/>
          </p:nvPr>
        </p:nvSpPr>
        <p:spPr/>
        <p:txBody>
          <a:bodyPr/>
          <a:lstStyle/>
          <a:p>
            <a:fld id="{814F6C13-ACB2-412C-BA2F-0039AAAEF0E4}" type="datetimeFigureOut">
              <a:rPr lang="en-TT" smtClean="0"/>
              <a:t>30/09/2022</a:t>
            </a:fld>
            <a:endParaRPr lang="en-TT"/>
          </a:p>
        </p:txBody>
      </p:sp>
      <p:sp>
        <p:nvSpPr>
          <p:cNvPr id="6" name="Footer Placeholder 5"/>
          <p:cNvSpPr>
            <a:spLocks noGrp="1"/>
          </p:cNvSpPr>
          <p:nvPr>
            <p:ph type="ftr" sz="quarter" idx="11"/>
          </p:nvPr>
        </p:nvSpPr>
        <p:spPr/>
        <p:txBody>
          <a:bodyPr/>
          <a:lstStyle/>
          <a:p>
            <a:endParaRPr lang="en-TT"/>
          </a:p>
        </p:txBody>
      </p:sp>
      <p:sp>
        <p:nvSpPr>
          <p:cNvPr id="7" name="Slide Number Placeholder 6"/>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1796808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70044" y="1724969"/>
            <a:ext cx="37260550" cy="62623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970044" y="8624810"/>
            <a:ext cx="37260550" cy="2055705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970044" y="30029347"/>
            <a:ext cx="9720144" cy="1724962"/>
          </a:xfrm>
          <a:prstGeom prst="rect">
            <a:avLst/>
          </a:prstGeom>
        </p:spPr>
        <p:txBody>
          <a:bodyPr vert="horz" lIns="91440" tIns="45720" rIns="91440" bIns="45720" rtlCol="0" anchor="ctr"/>
          <a:lstStyle>
            <a:lvl1pPr algn="l">
              <a:defRPr sz="5669">
                <a:solidFill>
                  <a:schemeClr val="tx1">
                    <a:tint val="75000"/>
                  </a:schemeClr>
                </a:solidFill>
              </a:defRPr>
            </a:lvl1pPr>
          </a:lstStyle>
          <a:p>
            <a:fld id="{814F6C13-ACB2-412C-BA2F-0039AAAEF0E4}" type="datetimeFigureOut">
              <a:rPr lang="en-TT" smtClean="0"/>
              <a:t>30/09/2022</a:t>
            </a:fld>
            <a:endParaRPr lang="en-TT"/>
          </a:p>
        </p:txBody>
      </p:sp>
      <p:sp>
        <p:nvSpPr>
          <p:cNvPr id="5" name="Footer Placeholder 4"/>
          <p:cNvSpPr>
            <a:spLocks noGrp="1"/>
          </p:cNvSpPr>
          <p:nvPr>
            <p:ph type="ftr" sz="quarter" idx="3"/>
          </p:nvPr>
        </p:nvSpPr>
        <p:spPr>
          <a:xfrm>
            <a:off x="14310212" y="30029347"/>
            <a:ext cx="14580215" cy="1724962"/>
          </a:xfrm>
          <a:prstGeom prst="rect">
            <a:avLst/>
          </a:prstGeom>
        </p:spPr>
        <p:txBody>
          <a:bodyPr vert="horz" lIns="91440" tIns="45720" rIns="91440" bIns="45720" rtlCol="0" anchor="ctr"/>
          <a:lstStyle>
            <a:lvl1pPr algn="ctr">
              <a:defRPr sz="5669">
                <a:solidFill>
                  <a:schemeClr val="tx1">
                    <a:tint val="75000"/>
                  </a:schemeClr>
                </a:solidFill>
              </a:defRPr>
            </a:lvl1pPr>
          </a:lstStyle>
          <a:p>
            <a:endParaRPr lang="en-TT"/>
          </a:p>
        </p:txBody>
      </p:sp>
      <p:sp>
        <p:nvSpPr>
          <p:cNvPr id="6" name="Slide Number Placeholder 5"/>
          <p:cNvSpPr>
            <a:spLocks noGrp="1"/>
          </p:cNvSpPr>
          <p:nvPr>
            <p:ph type="sldNum" sz="quarter" idx="4"/>
          </p:nvPr>
        </p:nvSpPr>
        <p:spPr>
          <a:xfrm>
            <a:off x="30510450" y="30029347"/>
            <a:ext cx="9720144" cy="1724962"/>
          </a:xfrm>
          <a:prstGeom prst="rect">
            <a:avLst/>
          </a:prstGeom>
        </p:spPr>
        <p:txBody>
          <a:bodyPr vert="horz" lIns="91440" tIns="45720" rIns="91440" bIns="45720" rtlCol="0" anchor="ctr"/>
          <a:lstStyle>
            <a:lvl1pPr algn="r">
              <a:defRPr sz="5669">
                <a:solidFill>
                  <a:schemeClr val="tx1">
                    <a:tint val="75000"/>
                  </a:schemeClr>
                </a:solidFill>
              </a:defRPr>
            </a:lvl1pPr>
          </a:lstStyle>
          <a:p>
            <a:fld id="{4DB06573-66FD-4174-A2BD-CA029E862F28}" type="slidenum">
              <a:rPr lang="en-TT" smtClean="0"/>
              <a:t>‹#›</a:t>
            </a:fld>
            <a:endParaRPr lang="en-TT"/>
          </a:p>
        </p:txBody>
      </p:sp>
      <p:pic>
        <p:nvPicPr>
          <p:cNvPr id="8" name="Picture 7">
            <a:extLst>
              <a:ext uri="{FF2B5EF4-FFF2-40B4-BE49-F238E27FC236}">
                <a16:creationId xmlns:a16="http://schemas.microsoft.com/office/drawing/2014/main" id="{7E5535BA-1FAE-4C50-BAC9-43D6FF74D2E6}"/>
              </a:ext>
            </a:extLst>
          </p:cNvPr>
          <p:cNvPicPr>
            <a:picLocks noChangeAspect="1"/>
          </p:cNvPicPr>
          <p:nvPr userDrawn="1"/>
        </p:nvPicPr>
        <p:blipFill>
          <a:blip r:embed="rId14"/>
          <a:stretch>
            <a:fillRect/>
          </a:stretch>
        </p:blipFill>
        <p:spPr>
          <a:xfrm>
            <a:off x="1714501" y="644979"/>
            <a:ext cx="3486707" cy="5688000"/>
          </a:xfrm>
          <a:prstGeom prst="rect">
            <a:avLst/>
          </a:prstGeom>
        </p:spPr>
      </p:pic>
    </p:spTree>
    <p:extLst>
      <p:ext uri="{BB962C8B-B14F-4D97-AF65-F5344CB8AC3E}">
        <p14:creationId xmlns:p14="http://schemas.microsoft.com/office/powerpoint/2010/main" val="154649461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4319900" rtl="0" eaLnBrk="1" latinLnBrk="0" hangingPunct="1">
        <a:lnSpc>
          <a:spcPct val="90000"/>
        </a:lnSpc>
        <a:spcBef>
          <a:spcPct val="0"/>
        </a:spcBef>
        <a:buNone/>
        <a:defRPr sz="20787" kern="1200">
          <a:solidFill>
            <a:schemeClr val="tx1"/>
          </a:solidFill>
          <a:latin typeface="+mj-lt"/>
          <a:ea typeface="+mj-ea"/>
          <a:cs typeface="+mj-cs"/>
        </a:defRPr>
      </a:lvl1pPr>
    </p:titleStyle>
    <p:bodyStyle>
      <a:lvl1pPr marL="1079975" indent="-1079975" algn="l" defTabSz="4319900" rtl="0" eaLnBrk="1" latinLnBrk="0" hangingPunct="1">
        <a:lnSpc>
          <a:spcPct val="90000"/>
        </a:lnSpc>
        <a:spcBef>
          <a:spcPts val="4724"/>
        </a:spcBef>
        <a:buFont typeface="Arial" panose="020B0604020202020204" pitchFamily="34" charset="0"/>
        <a:buChar char="•"/>
        <a:defRPr sz="13228" kern="1200">
          <a:solidFill>
            <a:schemeClr val="tx1"/>
          </a:solidFill>
          <a:latin typeface="+mn-lt"/>
          <a:ea typeface="+mn-ea"/>
          <a:cs typeface="+mn-cs"/>
        </a:defRPr>
      </a:lvl1pPr>
      <a:lvl2pPr marL="3239925" indent="-1079975" algn="l" defTabSz="4319900" rtl="0" eaLnBrk="1" latinLnBrk="0" hangingPunct="1">
        <a:lnSpc>
          <a:spcPct val="90000"/>
        </a:lnSpc>
        <a:spcBef>
          <a:spcPts val="2362"/>
        </a:spcBef>
        <a:buFont typeface="Arial" panose="020B0604020202020204" pitchFamily="34" charset="0"/>
        <a:buChar char="•"/>
        <a:defRPr sz="11338" kern="1200">
          <a:solidFill>
            <a:schemeClr val="tx1"/>
          </a:solidFill>
          <a:latin typeface="+mn-lt"/>
          <a:ea typeface="+mn-ea"/>
          <a:cs typeface="+mn-cs"/>
        </a:defRPr>
      </a:lvl2pPr>
      <a:lvl3pPr marL="5399875" indent="-1079975" algn="l" defTabSz="4319900" rtl="0" eaLnBrk="1" latinLnBrk="0" hangingPunct="1">
        <a:lnSpc>
          <a:spcPct val="90000"/>
        </a:lnSpc>
        <a:spcBef>
          <a:spcPts val="2362"/>
        </a:spcBef>
        <a:buFont typeface="Arial" panose="020B0604020202020204" pitchFamily="34" charset="0"/>
        <a:buChar char="•"/>
        <a:defRPr sz="9449" kern="1200">
          <a:solidFill>
            <a:schemeClr val="tx1"/>
          </a:solidFill>
          <a:latin typeface="+mn-lt"/>
          <a:ea typeface="+mn-ea"/>
          <a:cs typeface="+mn-cs"/>
        </a:defRPr>
      </a:lvl3pPr>
      <a:lvl4pPr marL="755982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4pPr>
      <a:lvl5pPr marL="971977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5pPr>
      <a:lvl6pPr marL="1187972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6pPr>
      <a:lvl7pPr marL="1403967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7pPr>
      <a:lvl8pPr marL="1619962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8pPr>
      <a:lvl9pPr marL="18359575" indent="-1079975" algn="l" defTabSz="4319900" rtl="0" eaLnBrk="1" latinLnBrk="0" hangingPunct="1">
        <a:lnSpc>
          <a:spcPct val="90000"/>
        </a:lnSpc>
        <a:spcBef>
          <a:spcPts val="2362"/>
        </a:spcBef>
        <a:buFont typeface="Arial" panose="020B0604020202020204" pitchFamily="34" charset="0"/>
        <a:buChar char="•"/>
        <a:defRPr sz="8504" kern="1200">
          <a:solidFill>
            <a:schemeClr val="tx1"/>
          </a:solidFill>
          <a:latin typeface="+mn-lt"/>
          <a:ea typeface="+mn-ea"/>
          <a:cs typeface="+mn-cs"/>
        </a:defRPr>
      </a:lvl9pPr>
    </p:bodyStyle>
    <p:otherStyle>
      <a:defPPr>
        <a:defRPr lang="en-US"/>
      </a:defPPr>
      <a:lvl1pPr marL="0" algn="l" defTabSz="4319900" rtl="0" eaLnBrk="1" latinLnBrk="0" hangingPunct="1">
        <a:defRPr sz="8504" kern="1200">
          <a:solidFill>
            <a:schemeClr val="tx1"/>
          </a:solidFill>
          <a:latin typeface="+mn-lt"/>
          <a:ea typeface="+mn-ea"/>
          <a:cs typeface="+mn-cs"/>
        </a:defRPr>
      </a:lvl1pPr>
      <a:lvl2pPr marL="2159950" algn="l" defTabSz="4319900" rtl="0" eaLnBrk="1" latinLnBrk="0" hangingPunct="1">
        <a:defRPr sz="8504" kern="1200">
          <a:solidFill>
            <a:schemeClr val="tx1"/>
          </a:solidFill>
          <a:latin typeface="+mn-lt"/>
          <a:ea typeface="+mn-ea"/>
          <a:cs typeface="+mn-cs"/>
        </a:defRPr>
      </a:lvl2pPr>
      <a:lvl3pPr marL="4319900" algn="l" defTabSz="4319900" rtl="0" eaLnBrk="1" latinLnBrk="0" hangingPunct="1">
        <a:defRPr sz="8504" kern="1200">
          <a:solidFill>
            <a:schemeClr val="tx1"/>
          </a:solidFill>
          <a:latin typeface="+mn-lt"/>
          <a:ea typeface="+mn-ea"/>
          <a:cs typeface="+mn-cs"/>
        </a:defRPr>
      </a:lvl3pPr>
      <a:lvl4pPr marL="6479850" algn="l" defTabSz="4319900" rtl="0" eaLnBrk="1" latinLnBrk="0" hangingPunct="1">
        <a:defRPr sz="8504" kern="1200">
          <a:solidFill>
            <a:schemeClr val="tx1"/>
          </a:solidFill>
          <a:latin typeface="+mn-lt"/>
          <a:ea typeface="+mn-ea"/>
          <a:cs typeface="+mn-cs"/>
        </a:defRPr>
      </a:lvl4pPr>
      <a:lvl5pPr marL="8639800" algn="l" defTabSz="4319900" rtl="0" eaLnBrk="1" latinLnBrk="0" hangingPunct="1">
        <a:defRPr sz="8504" kern="1200">
          <a:solidFill>
            <a:schemeClr val="tx1"/>
          </a:solidFill>
          <a:latin typeface="+mn-lt"/>
          <a:ea typeface="+mn-ea"/>
          <a:cs typeface="+mn-cs"/>
        </a:defRPr>
      </a:lvl5pPr>
      <a:lvl6pPr marL="10799750" algn="l" defTabSz="4319900" rtl="0" eaLnBrk="1" latinLnBrk="0" hangingPunct="1">
        <a:defRPr sz="8504" kern="1200">
          <a:solidFill>
            <a:schemeClr val="tx1"/>
          </a:solidFill>
          <a:latin typeface="+mn-lt"/>
          <a:ea typeface="+mn-ea"/>
          <a:cs typeface="+mn-cs"/>
        </a:defRPr>
      </a:lvl6pPr>
      <a:lvl7pPr marL="12959700" algn="l" defTabSz="4319900" rtl="0" eaLnBrk="1" latinLnBrk="0" hangingPunct="1">
        <a:defRPr sz="8504" kern="1200">
          <a:solidFill>
            <a:schemeClr val="tx1"/>
          </a:solidFill>
          <a:latin typeface="+mn-lt"/>
          <a:ea typeface="+mn-ea"/>
          <a:cs typeface="+mn-cs"/>
        </a:defRPr>
      </a:lvl7pPr>
      <a:lvl8pPr marL="15119650" algn="l" defTabSz="4319900" rtl="0" eaLnBrk="1" latinLnBrk="0" hangingPunct="1">
        <a:defRPr sz="8504" kern="1200">
          <a:solidFill>
            <a:schemeClr val="tx1"/>
          </a:solidFill>
          <a:latin typeface="+mn-lt"/>
          <a:ea typeface="+mn-ea"/>
          <a:cs typeface="+mn-cs"/>
        </a:defRPr>
      </a:lvl8pPr>
      <a:lvl9pPr marL="17279600" algn="l" defTabSz="4319900" rtl="0" eaLnBrk="1" latinLnBrk="0" hangingPunct="1">
        <a:defRPr sz="850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mailto:maria.fernandes@my.uwi.edu" TargetMode="External"/><Relationship Id="rId7"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hyperlink" Target="http://www.ttparliament.org/reports/p11-s5-J-20200306-SSPA-R13.pdf." TargetMode="External"/><Relationship Id="rId5" Type="http://schemas.openxmlformats.org/officeDocument/2006/relationships/image" Target="../media/image3.png"/><Relationship Id="rId10" Type="http://schemas.openxmlformats.org/officeDocument/2006/relationships/hyperlink" Target="http://www.ttparliament.org/reports/p11-s3-J-20171117-SSPA-r4.pdf." TargetMode="External"/><Relationship Id="rId4" Type="http://schemas.openxmlformats.org/officeDocument/2006/relationships/hyperlink" Target="mailto:satish.jankie@sta.uwi.edu" TargetMode="External"/><Relationship Id="rId9" Type="http://schemas.openxmlformats.org/officeDocument/2006/relationships/hyperlink" Target="https://uwispace.sta.uwi.edu/dspace/bitstream/handle/2139/39336/Alana%20Gadjadar%20Appendix%20A%20HFLE%20Secondary%20School%20Curriculum.pdf?sequence=2&amp;isAllowed=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345B460-2290-6879-77B6-FC0E39837013}"/>
              </a:ext>
            </a:extLst>
          </p:cNvPr>
          <p:cNvPicPr>
            <a:picLocks noChangeAspect="1"/>
          </p:cNvPicPr>
          <p:nvPr/>
        </p:nvPicPr>
        <p:blipFill rotWithShape="1">
          <a:blip r:embed="rId2"/>
          <a:srcRect b="6490"/>
          <a:stretch/>
        </p:blipFill>
        <p:spPr>
          <a:xfrm>
            <a:off x="38194011" y="918876"/>
            <a:ext cx="3993226" cy="4765960"/>
          </a:xfrm>
          <a:prstGeom prst="rect">
            <a:avLst/>
          </a:prstGeom>
        </p:spPr>
      </p:pic>
      <p:sp>
        <p:nvSpPr>
          <p:cNvPr id="25" name="Text Placeholder 5">
            <a:extLst>
              <a:ext uri="{FF2B5EF4-FFF2-40B4-BE49-F238E27FC236}">
                <a16:creationId xmlns:a16="http://schemas.microsoft.com/office/drawing/2014/main" id="{B2C25681-95AF-45D0-852E-DC3E00E2FDFE}"/>
              </a:ext>
            </a:extLst>
          </p:cNvPr>
          <p:cNvSpPr txBox="1"/>
          <p:nvPr/>
        </p:nvSpPr>
        <p:spPr>
          <a:xfrm>
            <a:off x="4501039" y="1004923"/>
            <a:ext cx="34198559" cy="1578735"/>
          </a:xfrm>
          <a:prstGeom prst="rect">
            <a:avLst/>
          </a:prstGeom>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marL="0" marR="0" lvl="0" indent="0" algn="ctr" defTabSz="3783013" rtl="0" eaLnBrk="1" fontAlgn="auto" latinLnBrk="0" hangingPunct="1">
              <a:lnSpc>
                <a:spcPct val="100000"/>
              </a:lnSpc>
              <a:spcBef>
                <a:spcPts val="600"/>
              </a:spcBef>
              <a:spcAft>
                <a:spcPct val="0"/>
              </a:spcAft>
              <a:buClrTx/>
              <a:buSzTx/>
              <a:buFontTx/>
              <a:buNone/>
              <a:tabLst/>
              <a:defRPr/>
            </a:pPr>
            <a:r>
              <a:rPr kumimoji="0" lang="en-US" sz="7200" b="1" i="0" u="none" strike="noStrike" kern="1200" cap="none" spc="0" normalizeH="0" baseline="0" noProof="0" dirty="0">
                <a:ln>
                  <a:noFill/>
                </a:ln>
                <a:solidFill>
                  <a:srgbClr val="C00000"/>
                </a:solidFill>
                <a:effectLst/>
                <a:uLnTx/>
                <a:uFillTx/>
                <a:latin typeface="Calibri" panose="020F0502020204030204" pitchFamily="34" charset="0"/>
                <a:ea typeface="+mn-ea"/>
                <a:cs typeface="Calibri" panose="020F0502020204030204" pitchFamily="34" charset="0"/>
              </a:rPr>
              <a:t>The Knowledge, Attitudes, Perception and Beliefs (KAPB) on Sexual Education and Sexual Practices among Young Adults Attending University in Trinidad and Tobago.</a:t>
            </a:r>
          </a:p>
        </p:txBody>
      </p:sp>
      <p:sp>
        <p:nvSpPr>
          <p:cNvPr id="26" name="Text Placeholder 5">
            <a:extLst>
              <a:ext uri="{FF2B5EF4-FFF2-40B4-BE49-F238E27FC236}">
                <a16:creationId xmlns:a16="http://schemas.microsoft.com/office/drawing/2014/main" id="{EF872E11-D0DF-4446-BE76-A398B88E9B44}"/>
              </a:ext>
            </a:extLst>
          </p:cNvPr>
          <p:cNvSpPr txBox="1"/>
          <p:nvPr/>
        </p:nvSpPr>
        <p:spPr>
          <a:xfrm>
            <a:off x="3600714" y="3496549"/>
            <a:ext cx="35999208" cy="2182649"/>
          </a:xfrm>
          <a:prstGeom prst="rect">
            <a:avLst/>
          </a:prstGeom>
        </p:spPr>
        <p:txBody>
          <a:bodyPr wrap="square" lIns="0" tIns="0" rIns="0" bIns="0">
            <a:spAutoFit/>
          </a:bodyPr>
          <a:lstStyle>
            <a:defPPr>
              <a:defRPr kern="1200" smtId="4294967295"/>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US" sz="4800" b="1" i="0" u="none" strike="noStrike" kern="0" cap="none" spc="0" normalizeH="0" baseline="0" noProof="0" dirty="0">
                <a:ln>
                  <a:noFill/>
                </a:ln>
                <a:solidFill>
                  <a:srgbClr val="000000"/>
                </a:solidFill>
                <a:effectLst/>
                <a:uLnTx/>
                <a:uFillTx/>
                <a:latin typeface="+mj-lt"/>
                <a:ea typeface="Calibri"/>
                <a:cs typeface="Calibri"/>
                <a:sym typeface="Calibri"/>
              </a:rPr>
              <a:t>Stephanie Ellis</a:t>
            </a:r>
            <a:r>
              <a:rPr kumimoji="0" lang="en-US" sz="4800" b="1" i="0" u="none" strike="noStrike" kern="0" cap="none" spc="0" normalizeH="0" baseline="30000" noProof="0" dirty="0">
                <a:ln>
                  <a:noFill/>
                </a:ln>
                <a:solidFill>
                  <a:srgbClr val="000000"/>
                </a:solidFill>
                <a:effectLst/>
                <a:uLnTx/>
                <a:uFillTx/>
                <a:latin typeface="+mj-lt"/>
                <a:ea typeface="Calibri"/>
                <a:cs typeface="Calibri"/>
                <a:sym typeface="Calibri"/>
              </a:rPr>
              <a:t>1</a:t>
            </a:r>
            <a:r>
              <a:rPr kumimoji="0" lang="en-US" sz="4800" b="1" i="0" u="none" strike="noStrike" kern="0" cap="none" spc="0" normalizeH="0" baseline="0" noProof="0" dirty="0">
                <a:ln>
                  <a:noFill/>
                </a:ln>
                <a:solidFill>
                  <a:srgbClr val="000000"/>
                </a:solidFill>
                <a:effectLst/>
                <a:uLnTx/>
                <a:uFillTx/>
                <a:latin typeface="+mj-lt"/>
                <a:ea typeface="Calibri"/>
                <a:cs typeface="Calibri"/>
                <a:sym typeface="Calibri"/>
              </a:rPr>
              <a:t>, Maryam Emamdee</a:t>
            </a:r>
            <a:r>
              <a:rPr kumimoji="0" lang="en-US" sz="4800" b="1" i="0" u="none" strike="noStrike" kern="0" cap="none" spc="0" normalizeH="0" baseline="30000" noProof="0" dirty="0">
                <a:ln>
                  <a:noFill/>
                </a:ln>
                <a:solidFill>
                  <a:srgbClr val="000000"/>
                </a:solidFill>
                <a:effectLst/>
                <a:uLnTx/>
                <a:uFillTx/>
                <a:latin typeface="+mj-lt"/>
                <a:ea typeface="Calibri"/>
                <a:cs typeface="Calibri"/>
                <a:sym typeface="Calibri"/>
              </a:rPr>
              <a:t>1</a:t>
            </a:r>
            <a:r>
              <a:rPr kumimoji="0" lang="en-US" sz="4800" b="1" i="0" u="none" strike="noStrike" kern="0" cap="none" spc="0" normalizeH="0" baseline="0" noProof="0" dirty="0">
                <a:ln>
                  <a:noFill/>
                </a:ln>
                <a:solidFill>
                  <a:srgbClr val="000000"/>
                </a:solidFill>
                <a:effectLst/>
                <a:uLnTx/>
                <a:uFillTx/>
                <a:latin typeface="+mj-lt"/>
                <a:ea typeface="Calibri"/>
                <a:cs typeface="Calibri"/>
                <a:sym typeface="Calibri"/>
              </a:rPr>
              <a:t>, </a:t>
            </a:r>
            <a:r>
              <a:rPr kumimoji="0" lang="en-US" sz="4800" b="1" i="0" u="none" strike="noStrike" kern="0" cap="none" spc="0" normalizeH="0" baseline="0" noProof="0" dirty="0" err="1">
                <a:ln>
                  <a:noFill/>
                </a:ln>
                <a:solidFill>
                  <a:srgbClr val="000000"/>
                </a:solidFill>
                <a:effectLst/>
                <a:uLnTx/>
                <a:uFillTx/>
                <a:latin typeface="+mj-lt"/>
                <a:ea typeface="Calibri"/>
                <a:cs typeface="Calibri"/>
                <a:sym typeface="Calibri"/>
              </a:rPr>
              <a:t>Siddiqa</a:t>
            </a:r>
            <a:r>
              <a:rPr kumimoji="0" lang="en-US" sz="4800" b="1" i="0" u="none" strike="noStrike" kern="0" cap="none" spc="0" normalizeH="0" baseline="0" noProof="0" dirty="0">
                <a:ln>
                  <a:noFill/>
                </a:ln>
                <a:solidFill>
                  <a:srgbClr val="000000"/>
                </a:solidFill>
                <a:effectLst/>
                <a:uLnTx/>
                <a:uFillTx/>
                <a:latin typeface="+mj-lt"/>
                <a:ea typeface="Calibri"/>
                <a:cs typeface="Calibri"/>
                <a:sym typeface="Calibri"/>
              </a:rPr>
              <a:t> Emamdee</a:t>
            </a:r>
            <a:r>
              <a:rPr kumimoji="0" lang="en-US" sz="4800" b="1" i="0" u="none" strike="noStrike" kern="0" cap="none" spc="0" normalizeH="0" baseline="30000" noProof="0" dirty="0">
                <a:ln>
                  <a:noFill/>
                </a:ln>
                <a:solidFill>
                  <a:srgbClr val="000000"/>
                </a:solidFill>
                <a:effectLst/>
                <a:uLnTx/>
                <a:uFillTx/>
                <a:latin typeface="+mj-lt"/>
                <a:ea typeface="Calibri"/>
                <a:cs typeface="Calibri"/>
                <a:sym typeface="Calibri"/>
              </a:rPr>
              <a:t>1</a:t>
            </a:r>
            <a:r>
              <a:rPr kumimoji="0" lang="en-US" sz="4800" b="1" i="0" u="none" strike="noStrike" kern="0" cap="none" spc="0" normalizeH="0" baseline="0" noProof="0" dirty="0">
                <a:ln>
                  <a:noFill/>
                </a:ln>
                <a:solidFill>
                  <a:srgbClr val="000000"/>
                </a:solidFill>
                <a:effectLst/>
                <a:uLnTx/>
                <a:uFillTx/>
                <a:latin typeface="+mj-lt"/>
                <a:ea typeface="Calibri"/>
                <a:cs typeface="Calibri"/>
                <a:sym typeface="Calibri"/>
              </a:rPr>
              <a:t>, Gabrielle Evans</a:t>
            </a:r>
            <a:r>
              <a:rPr kumimoji="0" lang="en-US" sz="4800" b="1" i="0" u="none" strike="noStrike" kern="0" cap="none" spc="0" normalizeH="0" baseline="30000" noProof="0" dirty="0">
                <a:ln>
                  <a:noFill/>
                </a:ln>
                <a:solidFill>
                  <a:srgbClr val="000000"/>
                </a:solidFill>
                <a:effectLst/>
                <a:uLnTx/>
                <a:uFillTx/>
                <a:latin typeface="+mj-lt"/>
                <a:ea typeface="Calibri"/>
                <a:cs typeface="Calibri"/>
                <a:sym typeface="Calibri"/>
              </a:rPr>
              <a:t>1</a:t>
            </a:r>
            <a:r>
              <a:rPr kumimoji="0" lang="en-US" sz="4800" b="1" i="0" u="none" strike="noStrike" kern="0" cap="none" spc="0" normalizeH="0" baseline="0" noProof="0" dirty="0">
                <a:ln>
                  <a:noFill/>
                </a:ln>
                <a:solidFill>
                  <a:srgbClr val="000000"/>
                </a:solidFill>
                <a:effectLst/>
                <a:uLnTx/>
                <a:uFillTx/>
                <a:latin typeface="+mj-lt"/>
                <a:ea typeface="Calibri"/>
                <a:cs typeface="Calibri"/>
                <a:sym typeface="Calibri"/>
              </a:rPr>
              <a:t>, </a:t>
            </a:r>
            <a:r>
              <a:rPr kumimoji="0" lang="en-US" sz="4800" b="1" i="0" u="none" strike="noStrike" kern="0" cap="none" spc="0" normalizeH="0" baseline="0" noProof="0" dirty="0" err="1">
                <a:ln>
                  <a:noFill/>
                </a:ln>
                <a:solidFill>
                  <a:srgbClr val="000000"/>
                </a:solidFill>
                <a:effectLst/>
                <a:uLnTx/>
                <a:uFillTx/>
                <a:latin typeface="+mj-lt"/>
                <a:ea typeface="Calibri"/>
                <a:cs typeface="Calibri"/>
                <a:sym typeface="Calibri"/>
              </a:rPr>
              <a:t>Akiela</a:t>
            </a:r>
            <a:r>
              <a:rPr kumimoji="0" lang="en-US" sz="4800" b="1" i="0" u="none" strike="noStrike" kern="0" cap="none" spc="0" normalizeH="0" baseline="0" noProof="0" dirty="0">
                <a:ln>
                  <a:noFill/>
                </a:ln>
                <a:solidFill>
                  <a:srgbClr val="000000"/>
                </a:solidFill>
                <a:effectLst/>
                <a:uLnTx/>
                <a:uFillTx/>
                <a:latin typeface="+mj-lt"/>
                <a:ea typeface="Calibri"/>
                <a:cs typeface="Calibri"/>
                <a:sym typeface="Calibri"/>
              </a:rPr>
              <a:t> Eversley</a:t>
            </a:r>
            <a:r>
              <a:rPr kumimoji="0" lang="en-US" sz="4800" b="1" i="0" u="none" strike="noStrike" kern="0" cap="none" spc="0" normalizeH="0" baseline="30000" noProof="0" dirty="0">
                <a:ln>
                  <a:noFill/>
                </a:ln>
                <a:solidFill>
                  <a:srgbClr val="000000"/>
                </a:solidFill>
                <a:effectLst/>
                <a:uLnTx/>
                <a:uFillTx/>
                <a:latin typeface="+mj-lt"/>
                <a:ea typeface="Calibri"/>
                <a:cs typeface="Calibri"/>
                <a:sym typeface="Calibri"/>
              </a:rPr>
              <a:t>1</a:t>
            </a:r>
            <a:r>
              <a:rPr kumimoji="0" lang="en-US" sz="4800" b="1" i="0" u="none" strike="noStrike" kern="0" cap="none" spc="0" normalizeH="0" baseline="0" noProof="0" dirty="0">
                <a:ln>
                  <a:noFill/>
                </a:ln>
                <a:solidFill>
                  <a:srgbClr val="000000"/>
                </a:solidFill>
                <a:effectLst/>
                <a:uLnTx/>
                <a:uFillTx/>
                <a:latin typeface="+mj-lt"/>
                <a:ea typeface="Calibri"/>
                <a:cs typeface="Calibri"/>
                <a:sym typeface="Calibri"/>
              </a:rPr>
              <a:t>, </a:t>
            </a:r>
            <a:r>
              <a:rPr kumimoji="0" lang="en-US" sz="4800" b="1" i="0" u="none" strike="noStrike" kern="0" cap="none" spc="0" normalizeH="0" baseline="0" noProof="0" dirty="0" err="1">
                <a:ln>
                  <a:noFill/>
                </a:ln>
                <a:solidFill>
                  <a:srgbClr val="000000"/>
                </a:solidFill>
                <a:effectLst/>
                <a:uLnTx/>
                <a:uFillTx/>
                <a:latin typeface="+mj-lt"/>
                <a:ea typeface="Calibri"/>
                <a:cs typeface="Calibri"/>
                <a:sym typeface="Calibri"/>
              </a:rPr>
              <a:t>Oluchi</a:t>
            </a:r>
            <a:r>
              <a:rPr kumimoji="0" lang="en-US" sz="4800" b="1" i="0" u="none" strike="noStrike" kern="0" cap="none" spc="0" normalizeH="0" baseline="0" noProof="0" dirty="0">
                <a:ln>
                  <a:noFill/>
                </a:ln>
                <a:solidFill>
                  <a:srgbClr val="000000"/>
                </a:solidFill>
                <a:effectLst/>
                <a:uLnTx/>
                <a:uFillTx/>
                <a:latin typeface="+mj-lt"/>
                <a:ea typeface="Calibri"/>
                <a:cs typeface="Calibri"/>
                <a:sym typeface="Calibri"/>
              </a:rPr>
              <a:t> Ezenwaka</a:t>
            </a:r>
            <a:r>
              <a:rPr kumimoji="0" lang="en-US" sz="4800" b="1" i="0" u="none" strike="noStrike" kern="0" cap="none" spc="0" normalizeH="0" baseline="30000" noProof="0" dirty="0">
                <a:ln>
                  <a:noFill/>
                </a:ln>
                <a:solidFill>
                  <a:srgbClr val="000000"/>
                </a:solidFill>
                <a:effectLst/>
                <a:uLnTx/>
                <a:uFillTx/>
                <a:latin typeface="+mj-lt"/>
                <a:ea typeface="Calibri"/>
                <a:cs typeface="Calibri"/>
                <a:sym typeface="Calibri"/>
              </a:rPr>
              <a:t>1</a:t>
            </a:r>
            <a:r>
              <a:rPr kumimoji="0" lang="en-US" sz="4800" b="1" i="0" u="none" strike="noStrike" kern="0" cap="none" spc="0" normalizeH="0" baseline="0" noProof="0" dirty="0">
                <a:ln>
                  <a:noFill/>
                </a:ln>
                <a:solidFill>
                  <a:srgbClr val="000000"/>
                </a:solidFill>
                <a:effectLst/>
                <a:uLnTx/>
                <a:uFillTx/>
                <a:latin typeface="+mj-lt"/>
                <a:ea typeface="Calibri"/>
                <a:cs typeface="Calibri"/>
                <a:sym typeface="Calibri"/>
              </a:rPr>
              <a:t>, </a:t>
            </a:r>
          </a:p>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US" sz="4800" b="1" i="0" u="none" strike="noStrike" kern="0" cap="none" spc="0" normalizeH="0" baseline="0" noProof="0" dirty="0">
                <a:ln>
                  <a:noFill/>
                </a:ln>
                <a:solidFill>
                  <a:srgbClr val="000000"/>
                </a:solidFill>
                <a:effectLst/>
                <a:uLnTx/>
                <a:uFillTx/>
                <a:latin typeface="+mj-lt"/>
                <a:ea typeface="Calibri"/>
                <a:cs typeface="Calibri"/>
                <a:sym typeface="Calibri"/>
              </a:rPr>
              <a:t>Maria Fernandes</a:t>
            </a:r>
            <a:r>
              <a:rPr kumimoji="0" lang="en-US" sz="4800" b="1" i="0" u="none" strike="noStrike" kern="0" cap="none" spc="0" normalizeH="0" baseline="30000" noProof="0" dirty="0">
                <a:ln>
                  <a:noFill/>
                </a:ln>
                <a:solidFill>
                  <a:srgbClr val="000000"/>
                </a:solidFill>
                <a:effectLst/>
                <a:uLnTx/>
                <a:uFillTx/>
                <a:latin typeface="+mj-lt"/>
                <a:ea typeface="Calibri"/>
                <a:cs typeface="Calibri"/>
                <a:sym typeface="Calibri"/>
              </a:rPr>
              <a:t>1</a:t>
            </a:r>
            <a:r>
              <a:rPr kumimoji="0" lang="en-US" sz="4800" b="1" i="0" u="none" strike="noStrike" kern="0" cap="none" spc="0" normalizeH="0" baseline="0" noProof="0" dirty="0">
                <a:ln>
                  <a:noFill/>
                </a:ln>
                <a:solidFill>
                  <a:srgbClr val="000000"/>
                </a:solidFill>
                <a:effectLst/>
                <a:uLnTx/>
                <a:uFillTx/>
                <a:latin typeface="+mj-lt"/>
                <a:ea typeface="Calibri"/>
                <a:cs typeface="Calibri"/>
                <a:sym typeface="Calibri"/>
              </a:rPr>
              <a:t>, Jesse Ferrier</a:t>
            </a:r>
            <a:r>
              <a:rPr kumimoji="0" lang="en-US" sz="4800" b="1" i="0" u="none" strike="noStrike" kern="0" cap="none" spc="0" normalizeH="0" baseline="30000" noProof="0" dirty="0">
                <a:ln>
                  <a:noFill/>
                </a:ln>
                <a:solidFill>
                  <a:srgbClr val="000000"/>
                </a:solidFill>
                <a:effectLst/>
                <a:uLnTx/>
                <a:uFillTx/>
                <a:latin typeface="+mj-lt"/>
                <a:ea typeface="Calibri"/>
                <a:cs typeface="Calibri"/>
                <a:sym typeface="Calibri"/>
              </a:rPr>
              <a:t>1</a:t>
            </a:r>
            <a:r>
              <a:rPr kumimoji="0" lang="en-US" sz="4800" b="1" i="0" u="none" strike="noStrike" kern="0" cap="none" spc="0" normalizeH="0" baseline="0" noProof="0" dirty="0">
                <a:ln>
                  <a:noFill/>
                </a:ln>
                <a:solidFill>
                  <a:srgbClr val="000000"/>
                </a:solidFill>
                <a:effectLst/>
                <a:uLnTx/>
                <a:uFillTx/>
                <a:latin typeface="+mj-lt"/>
                <a:ea typeface="Calibri"/>
                <a:cs typeface="Calibri"/>
                <a:sym typeface="Calibri"/>
              </a:rPr>
              <a:t>, Satish Jankie</a:t>
            </a:r>
            <a:r>
              <a:rPr kumimoji="0" lang="en-US" sz="4800" b="1" i="0" u="none" strike="noStrike" kern="0" cap="none" spc="0" normalizeH="0" baseline="30000" noProof="0" dirty="0">
                <a:ln>
                  <a:noFill/>
                </a:ln>
                <a:solidFill>
                  <a:srgbClr val="000000"/>
                </a:solidFill>
                <a:effectLst/>
                <a:uLnTx/>
                <a:uFillTx/>
                <a:latin typeface="+mj-lt"/>
                <a:ea typeface="Calibri"/>
                <a:cs typeface="Calibri"/>
                <a:sym typeface="Calibri"/>
              </a:rPr>
              <a:t>2</a:t>
            </a:r>
            <a:r>
              <a:rPr kumimoji="0" lang="en-US" sz="4800" b="1" i="0" u="none" strike="noStrike" kern="0" cap="none" spc="0" normalizeH="0" baseline="0" noProof="0" dirty="0">
                <a:ln>
                  <a:noFill/>
                </a:ln>
                <a:solidFill>
                  <a:srgbClr val="000000"/>
                </a:solidFill>
                <a:effectLst/>
                <a:uLnTx/>
                <a:uFillTx/>
                <a:latin typeface="+mj-lt"/>
                <a:ea typeface="Calibri"/>
                <a:cs typeface="Calibri"/>
                <a:sym typeface="Calibri"/>
              </a:rPr>
              <a:t>, </a:t>
            </a:r>
            <a:r>
              <a:rPr kumimoji="0" lang="en-US" sz="4800" b="1" i="0" u="none" strike="noStrike" kern="0" cap="none" spc="0" normalizeH="0" baseline="0" noProof="0" dirty="0" err="1">
                <a:ln>
                  <a:noFill/>
                </a:ln>
                <a:solidFill>
                  <a:srgbClr val="000000"/>
                </a:solidFill>
                <a:effectLst/>
                <a:uLnTx/>
                <a:uFillTx/>
                <a:latin typeface="+mj-lt"/>
                <a:ea typeface="Calibri"/>
                <a:cs typeface="Calibri"/>
                <a:sym typeface="Calibri"/>
              </a:rPr>
              <a:t>Shamjeet</a:t>
            </a:r>
            <a:r>
              <a:rPr kumimoji="0" lang="en-US" sz="4800" b="1" i="0" u="none" strike="noStrike" kern="0" cap="none" spc="0" normalizeH="0" baseline="0" noProof="0" dirty="0">
                <a:ln>
                  <a:noFill/>
                </a:ln>
                <a:solidFill>
                  <a:srgbClr val="000000"/>
                </a:solidFill>
                <a:effectLst/>
                <a:uLnTx/>
                <a:uFillTx/>
                <a:latin typeface="+mj-lt"/>
                <a:ea typeface="Calibri"/>
                <a:cs typeface="Calibri"/>
                <a:sym typeface="Calibri"/>
              </a:rPr>
              <a:t> Singh</a:t>
            </a:r>
            <a:r>
              <a:rPr kumimoji="0" lang="en-US" sz="4800" b="1" i="0" u="none" strike="noStrike" kern="0" cap="none" spc="0" normalizeH="0" baseline="30000" noProof="0" dirty="0">
                <a:ln>
                  <a:noFill/>
                </a:ln>
                <a:solidFill>
                  <a:srgbClr val="000000"/>
                </a:solidFill>
                <a:effectLst/>
                <a:uLnTx/>
                <a:uFillTx/>
                <a:latin typeface="+mj-lt"/>
                <a:ea typeface="Calibri"/>
                <a:cs typeface="Calibri"/>
                <a:sym typeface="Calibri"/>
              </a:rPr>
              <a:t>2</a:t>
            </a:r>
          </a:p>
          <a:p>
            <a:pPr marL="0" marR="0" lvl="0" indent="0" algn="ctr" defTabSz="914400" rtl="0" eaLnBrk="1" fontAlgn="auto" latinLnBrk="0" hangingPunct="1">
              <a:lnSpc>
                <a:spcPct val="100000"/>
              </a:lnSpc>
              <a:spcBef>
                <a:spcPts val="720"/>
              </a:spcBef>
              <a:spcAft>
                <a:spcPts val="0"/>
              </a:spcAft>
              <a:buClr>
                <a:srgbClr val="000000"/>
              </a:buClr>
              <a:buSzPts val="3600"/>
              <a:buFont typeface="Arial"/>
              <a:buNone/>
              <a:tabLst/>
              <a:defRPr/>
            </a:pPr>
            <a:r>
              <a:rPr kumimoji="0" lang="en-US" sz="3600" b="0" i="0" u="none" strike="noStrike" kern="0" cap="none" spc="0" normalizeH="0" baseline="30000" noProof="0" dirty="0">
                <a:ln>
                  <a:noFill/>
                </a:ln>
                <a:solidFill>
                  <a:srgbClr val="000000"/>
                </a:solidFill>
                <a:effectLst/>
                <a:uLnTx/>
                <a:uFillTx/>
                <a:latin typeface="+mj-lt"/>
                <a:ea typeface="Calibri"/>
                <a:cs typeface="Calibri"/>
                <a:sym typeface="Calibri"/>
              </a:rPr>
              <a:t>1</a:t>
            </a:r>
            <a:r>
              <a:rPr kumimoji="0" lang="en-US" sz="3600" b="0" i="0" u="none" strike="noStrike" kern="0" cap="none" spc="0" normalizeH="0" baseline="0" noProof="0" dirty="0">
                <a:ln>
                  <a:noFill/>
                </a:ln>
                <a:solidFill>
                  <a:srgbClr val="000000"/>
                </a:solidFill>
                <a:effectLst/>
                <a:uLnTx/>
                <a:uFillTx/>
                <a:latin typeface="+mj-lt"/>
                <a:ea typeface="Calibri"/>
                <a:cs typeface="Calibri"/>
                <a:sym typeface="Calibri"/>
              </a:rPr>
              <a:t>Department of Para Clinical Sciences, </a:t>
            </a:r>
            <a:r>
              <a:rPr kumimoji="0" lang="en-US" sz="3600" b="0" i="0" u="none" strike="noStrike" kern="0" cap="none" spc="0" normalizeH="0" baseline="30000" noProof="0" dirty="0">
                <a:ln>
                  <a:noFill/>
                </a:ln>
                <a:solidFill>
                  <a:srgbClr val="000000"/>
                </a:solidFill>
                <a:effectLst/>
                <a:uLnTx/>
                <a:uFillTx/>
                <a:latin typeface="+mj-lt"/>
                <a:ea typeface="Calibri"/>
                <a:cs typeface="Calibri"/>
                <a:sym typeface="Calibri"/>
              </a:rPr>
              <a:t>2</a:t>
            </a:r>
            <a:r>
              <a:rPr kumimoji="0" lang="en-US" sz="3600" b="0" i="0" u="none" strike="noStrike" kern="0" cap="none" spc="0" normalizeH="0" baseline="0" noProof="0" dirty="0">
                <a:ln>
                  <a:noFill/>
                </a:ln>
                <a:solidFill>
                  <a:srgbClr val="000000"/>
                </a:solidFill>
                <a:effectLst/>
                <a:uLnTx/>
                <a:uFillTx/>
                <a:latin typeface="+mj-lt"/>
                <a:ea typeface="Calibri"/>
                <a:cs typeface="Calibri"/>
                <a:sym typeface="Calibri"/>
              </a:rPr>
              <a:t>School of Pharmacy, Faculty of Medical Sciences, The UWI</a:t>
            </a:r>
            <a:endParaRPr kumimoji="0" lang="en-US" sz="36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4" name="Rectangle 3"/>
          <p:cNvSpPr/>
          <p:nvPr/>
        </p:nvSpPr>
        <p:spPr>
          <a:xfrm>
            <a:off x="15201956" y="5669006"/>
            <a:ext cx="12992100" cy="584775"/>
          </a:xfrm>
          <a:prstGeom prst="rect">
            <a:avLst/>
          </a:prstGeom>
        </p:spPr>
        <p:txBody>
          <a:bodyPr wrap="square">
            <a:spAutoFit/>
          </a:bodyPr>
          <a:lstStyle/>
          <a:p>
            <a:pPr marL="0" marR="0" lvl="0" indent="0" algn="l" defTabSz="4319991"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44546A"/>
                </a:solidFill>
                <a:effectLst/>
                <a:uLnTx/>
                <a:uFillTx/>
                <a:latin typeface="Calibri Light" panose="020F0302020204030204"/>
                <a:ea typeface="+mn-ea"/>
                <a:cs typeface="+mn-cs"/>
              </a:rPr>
              <a:t>e: </a:t>
            </a:r>
            <a:r>
              <a:rPr kumimoji="0" lang="en-US" sz="3200" b="0" i="0" u="none" strike="noStrike" kern="1200" cap="none" spc="0" normalizeH="0" baseline="0" noProof="0" dirty="0">
                <a:ln>
                  <a:noFill/>
                </a:ln>
                <a:solidFill>
                  <a:srgbClr val="44546A"/>
                </a:solidFill>
                <a:effectLst/>
                <a:uLnTx/>
                <a:uFillTx/>
                <a:latin typeface="Calibri Light" panose="020F0302020204030204"/>
                <a:ea typeface="+mn-ea"/>
                <a:cs typeface="+mn-cs"/>
                <a:hlinkClick r:id="rId3"/>
              </a:rPr>
              <a:t>maria.fernandes@my.uwi.edu </a:t>
            </a:r>
            <a:r>
              <a:rPr kumimoji="0" lang="en-US" sz="3200" b="0" i="0" u="none" strike="noStrike" kern="1200" cap="none" spc="0" normalizeH="0" baseline="0" noProof="0" dirty="0">
                <a:ln>
                  <a:noFill/>
                </a:ln>
                <a:solidFill>
                  <a:srgbClr val="44546A"/>
                </a:solidFill>
                <a:effectLst/>
                <a:uLnTx/>
                <a:uFillTx/>
                <a:latin typeface="Calibri Light" panose="020F0302020204030204"/>
                <a:ea typeface="+mn-ea"/>
                <a:cs typeface="+mn-cs"/>
              </a:rPr>
              <a:t>; </a:t>
            </a:r>
            <a:r>
              <a:rPr kumimoji="0" lang="en-US" sz="3200" b="0" i="0" u="none" strike="noStrike" kern="1200" cap="none" spc="0" normalizeH="0" baseline="0" noProof="0" dirty="0">
                <a:ln>
                  <a:noFill/>
                </a:ln>
                <a:solidFill>
                  <a:srgbClr val="44546A"/>
                </a:solidFill>
                <a:effectLst/>
                <a:uLnTx/>
                <a:uFillTx/>
                <a:latin typeface="Calibri Light" panose="020F0302020204030204"/>
                <a:ea typeface="+mn-ea"/>
                <a:cs typeface="+mn-cs"/>
                <a:hlinkClick r:id="rId4"/>
              </a:rPr>
              <a:t>satish.jankie@sta.uwi.edu </a:t>
            </a:r>
            <a:endParaRPr kumimoji="0" lang="en-US" sz="3200" b="0" i="0" u="none" strike="noStrike" kern="1200" cap="none" spc="0" normalizeH="0" baseline="0" noProof="0" dirty="0">
              <a:ln>
                <a:noFill/>
              </a:ln>
              <a:solidFill>
                <a:srgbClr val="44546A"/>
              </a:solidFill>
              <a:effectLst/>
              <a:uLnTx/>
              <a:uFillTx/>
              <a:latin typeface="Calibri Light" panose="020F0302020204030204"/>
              <a:ea typeface="+mn-ea"/>
              <a:cs typeface="+mn-cs"/>
            </a:endParaRPr>
          </a:p>
        </p:txBody>
      </p:sp>
      <p:cxnSp>
        <p:nvCxnSpPr>
          <p:cNvPr id="6" name="Straight Connector 5">
            <a:extLst>
              <a:ext uri="{FF2B5EF4-FFF2-40B4-BE49-F238E27FC236}">
                <a16:creationId xmlns:a16="http://schemas.microsoft.com/office/drawing/2014/main" id="{9C419659-7742-4DA5-B78C-C3B13ECD18A0}"/>
              </a:ext>
            </a:extLst>
          </p:cNvPr>
          <p:cNvCxnSpPr>
            <a:cxnSpLocks/>
          </p:cNvCxnSpPr>
          <p:nvPr/>
        </p:nvCxnSpPr>
        <p:spPr>
          <a:xfrm>
            <a:off x="748145" y="6527800"/>
            <a:ext cx="41439092" cy="0"/>
          </a:xfrm>
          <a:prstGeom prst="line">
            <a:avLst/>
          </a:prstGeom>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87373B6B-DE9B-B252-F8F1-A426613F9DF2}"/>
              </a:ext>
            </a:extLst>
          </p:cNvPr>
          <p:cNvPicPr>
            <a:picLocks noChangeAspect="1"/>
          </p:cNvPicPr>
          <p:nvPr/>
        </p:nvPicPr>
        <p:blipFill>
          <a:blip r:embed="rId5"/>
          <a:stretch>
            <a:fillRect/>
          </a:stretch>
        </p:blipFill>
        <p:spPr>
          <a:xfrm>
            <a:off x="33217505" y="4831322"/>
            <a:ext cx="9126503" cy="1707028"/>
          </a:xfrm>
          <a:prstGeom prst="rect">
            <a:avLst/>
          </a:prstGeom>
        </p:spPr>
      </p:pic>
      <p:sp>
        <p:nvSpPr>
          <p:cNvPr id="10" name="Google Shape;93;p14">
            <a:extLst>
              <a:ext uri="{FF2B5EF4-FFF2-40B4-BE49-F238E27FC236}">
                <a16:creationId xmlns:a16="http://schemas.microsoft.com/office/drawing/2014/main" id="{4D0A8B69-BFF4-C6B2-C74A-EFE037423ACF}"/>
              </a:ext>
            </a:extLst>
          </p:cNvPr>
          <p:cNvSpPr/>
          <p:nvPr/>
        </p:nvSpPr>
        <p:spPr>
          <a:xfrm>
            <a:off x="1197028" y="7641671"/>
            <a:ext cx="12600000" cy="6997755"/>
          </a:xfrm>
          <a:prstGeom prst="round2DiagRect">
            <a:avLst>
              <a:gd name="adj1" fmla="val 16667"/>
              <a:gd name="adj2" fmla="val 0"/>
            </a:avLst>
          </a:prstGeom>
          <a:noFill/>
          <a:ln w="101600" cap="flat" cmpd="sng">
            <a:solidFill>
              <a:srgbClr val="70AD47"/>
            </a:solidFill>
            <a:prstDash val="solid"/>
            <a:round/>
            <a:headEnd type="none" w="sm" len="sm"/>
            <a:tailEnd type="none" w="sm" len="sm"/>
          </a:ln>
          <a:effectLst>
            <a:outerShdw blurRad="57150" dist="171450" dir="1800000" algn="bl" rotWithShape="0">
              <a:srgbClr val="666666">
                <a:alpha val="50000"/>
              </a:srgbClr>
            </a:outerShdw>
          </a:effectLst>
        </p:spPr>
        <p:txBody>
          <a:bodyPr spcFirstLastPara="1" wrap="square" lIns="91425" tIns="91425" rIns="91425" bIns="91425" anchor="ctr" anchorCtr="0">
            <a:noAutofit/>
          </a:bodyPr>
          <a:lstStyle/>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p:txBody>
      </p:sp>
      <p:sp>
        <p:nvSpPr>
          <p:cNvPr id="11" name="Google Shape;109;p14">
            <a:extLst>
              <a:ext uri="{FF2B5EF4-FFF2-40B4-BE49-F238E27FC236}">
                <a16:creationId xmlns:a16="http://schemas.microsoft.com/office/drawing/2014/main" id="{DB9BBB1E-62D9-D128-E04F-0B0C6AAD85A7}"/>
              </a:ext>
            </a:extLst>
          </p:cNvPr>
          <p:cNvSpPr txBox="1"/>
          <p:nvPr/>
        </p:nvSpPr>
        <p:spPr>
          <a:xfrm>
            <a:off x="1524450" y="7811531"/>
            <a:ext cx="12081000" cy="7237849"/>
          </a:xfrm>
          <a:prstGeom prst="rect">
            <a:avLst/>
          </a:prstGeom>
          <a:noFill/>
          <a:ln>
            <a:noFill/>
          </a:ln>
        </p:spPr>
        <p:txBody>
          <a:bodyPr spcFirstLastPara="1" wrap="square" lIns="91425" tIns="91425" rIns="91425" bIns="91425" anchor="t" anchorCtr="0">
            <a:spAutoFit/>
          </a:bodyPr>
          <a:lstStyle/>
          <a:p>
            <a:pPr>
              <a:lnSpc>
                <a:spcPct val="125000"/>
              </a:lnSpc>
              <a:buSzPts val="1100"/>
            </a:pPr>
            <a:r>
              <a:rPr lang="en-US" sz="3000" b="1" dirty="0">
                <a:latin typeface="Libre Baskerville"/>
                <a:ea typeface="Libre Baskerville"/>
                <a:cs typeface="Libre Baskerville"/>
                <a:sym typeface="Libre Baskerville"/>
              </a:rPr>
              <a:t>During secondary school, students </a:t>
            </a:r>
          </a:p>
          <a:p>
            <a:pPr>
              <a:lnSpc>
                <a:spcPct val="125000"/>
              </a:lnSpc>
              <a:buSzPts val="1100"/>
            </a:pPr>
            <a:r>
              <a:rPr lang="en-US" sz="3000" b="1" dirty="0">
                <a:latin typeface="Libre Baskerville"/>
                <a:ea typeface="Libre Baskerville"/>
                <a:cs typeface="Libre Baskerville"/>
                <a:sym typeface="Libre Baskerville"/>
              </a:rPr>
              <a:t>are exposed to Sexual Education </a:t>
            </a:r>
            <a:endParaRPr sz="3000" b="1" dirty="0">
              <a:latin typeface="Libre Baskerville"/>
              <a:ea typeface="Libre Baskerville"/>
              <a:cs typeface="Libre Baskerville"/>
              <a:sym typeface="Libre Baskerville"/>
            </a:endParaRPr>
          </a:p>
          <a:p>
            <a:pPr>
              <a:lnSpc>
                <a:spcPct val="125000"/>
              </a:lnSpc>
              <a:spcBef>
                <a:spcPts val="1000"/>
              </a:spcBef>
              <a:buSzPts val="1100"/>
            </a:pPr>
            <a:r>
              <a:rPr lang="en-US" sz="3000" b="1" dirty="0">
                <a:latin typeface="Libre Baskerville"/>
                <a:ea typeface="Libre Baskerville"/>
                <a:cs typeface="Libre Baskerville"/>
                <a:sym typeface="Libre Baskerville"/>
              </a:rPr>
              <a:t>(Sex-Ed) in varying forms. This </a:t>
            </a:r>
          </a:p>
          <a:p>
            <a:pPr>
              <a:lnSpc>
                <a:spcPct val="125000"/>
              </a:lnSpc>
              <a:spcBef>
                <a:spcPts val="1000"/>
              </a:spcBef>
              <a:buSzPts val="1100"/>
            </a:pPr>
            <a:r>
              <a:rPr lang="en-US" sz="3000" b="1" dirty="0">
                <a:latin typeface="Libre Baskerville"/>
                <a:ea typeface="Libre Baskerville"/>
                <a:cs typeface="Libre Baskerville"/>
                <a:sym typeface="Libre Baskerville"/>
              </a:rPr>
              <a:t>can influence future sexual </a:t>
            </a:r>
          </a:p>
          <a:p>
            <a:pPr>
              <a:lnSpc>
                <a:spcPct val="125000"/>
              </a:lnSpc>
              <a:spcBef>
                <a:spcPts val="1000"/>
              </a:spcBef>
              <a:buSzPts val="1100"/>
            </a:pPr>
            <a:r>
              <a:rPr lang="en-US" sz="3000" b="1" dirty="0" err="1">
                <a:latin typeface="Libre Baskerville"/>
                <a:ea typeface="Libre Baskerville"/>
                <a:cs typeface="Libre Baskerville"/>
                <a:sym typeface="Libre Baskerville"/>
              </a:rPr>
              <a:t>behaviours</a:t>
            </a:r>
            <a:r>
              <a:rPr lang="en-US" sz="3000" b="1" dirty="0">
                <a:latin typeface="Libre Baskerville"/>
                <a:ea typeface="Libre Baskerville"/>
                <a:cs typeface="Libre Baskerville"/>
                <a:sym typeface="Libre Baskerville"/>
              </a:rPr>
              <a:t> and attitudes. This </a:t>
            </a:r>
          </a:p>
          <a:p>
            <a:pPr>
              <a:lnSpc>
                <a:spcPct val="125000"/>
              </a:lnSpc>
              <a:spcBef>
                <a:spcPts val="1000"/>
              </a:spcBef>
              <a:buSzPts val="1100"/>
            </a:pPr>
            <a:r>
              <a:rPr lang="en-US" sz="3000" b="1" dirty="0">
                <a:latin typeface="Libre Baskerville"/>
                <a:ea typeface="Libre Baskerville"/>
                <a:cs typeface="Libre Baskerville"/>
                <a:sym typeface="Libre Baskerville"/>
              </a:rPr>
              <a:t>study investigated the impact </a:t>
            </a:r>
          </a:p>
          <a:p>
            <a:pPr>
              <a:lnSpc>
                <a:spcPct val="125000"/>
              </a:lnSpc>
              <a:spcBef>
                <a:spcPts val="1000"/>
              </a:spcBef>
              <a:buSzPts val="1100"/>
            </a:pPr>
            <a:r>
              <a:rPr lang="en-US" sz="3000" b="1" dirty="0">
                <a:latin typeface="Libre Baskerville"/>
                <a:ea typeface="Libre Baskerville"/>
                <a:cs typeface="Libre Baskerville"/>
                <a:sym typeface="Libre Baskerville"/>
              </a:rPr>
              <a:t>that Sex-Ed </a:t>
            </a:r>
            <a:r>
              <a:rPr lang="en-US" sz="3000" b="1" dirty="0" err="1">
                <a:latin typeface="Libre Baskerville"/>
                <a:ea typeface="Libre Baskerville"/>
                <a:cs typeface="Libre Baskerville"/>
                <a:sym typeface="Libre Baskerville"/>
              </a:rPr>
              <a:t>programmes</a:t>
            </a:r>
            <a:r>
              <a:rPr lang="en-US" sz="3000" b="1" dirty="0">
                <a:latin typeface="Libre Baskerville"/>
                <a:ea typeface="Libre Baskerville"/>
                <a:cs typeface="Libre Baskerville"/>
                <a:sym typeface="Libre Baskerville"/>
              </a:rPr>
              <a:t> had on </a:t>
            </a:r>
          </a:p>
          <a:p>
            <a:pPr>
              <a:lnSpc>
                <a:spcPct val="125000"/>
              </a:lnSpc>
              <a:spcBef>
                <a:spcPts val="1000"/>
              </a:spcBef>
              <a:buSzPts val="1100"/>
            </a:pPr>
            <a:r>
              <a:rPr lang="en-US" sz="3000" b="1" dirty="0">
                <a:latin typeface="Libre Baskerville"/>
                <a:ea typeface="Libre Baskerville"/>
                <a:cs typeface="Libre Baskerville"/>
                <a:sym typeface="Libre Baskerville"/>
              </a:rPr>
              <a:t>the knowledge, attitude, perception </a:t>
            </a:r>
          </a:p>
          <a:p>
            <a:pPr>
              <a:lnSpc>
                <a:spcPct val="125000"/>
              </a:lnSpc>
              <a:spcBef>
                <a:spcPts val="1000"/>
              </a:spcBef>
              <a:spcAft>
                <a:spcPts val="1000"/>
              </a:spcAft>
              <a:buSzPts val="1100"/>
            </a:pPr>
            <a:r>
              <a:rPr lang="en-US" sz="3000" b="1" dirty="0">
                <a:latin typeface="Libre Baskerville"/>
                <a:ea typeface="Libre Baskerville"/>
                <a:cs typeface="Libre Baskerville"/>
                <a:sym typeface="Libre Baskerville"/>
              </a:rPr>
              <a:t>and beliefs (KAPB) of sex-related topics </a:t>
            </a:r>
          </a:p>
          <a:p>
            <a:pPr>
              <a:lnSpc>
                <a:spcPct val="125000"/>
              </a:lnSpc>
              <a:buSzPts val="1100"/>
            </a:pPr>
            <a:r>
              <a:rPr lang="en-US" sz="3000" b="1" dirty="0">
                <a:latin typeface="Libre Baskerville"/>
                <a:ea typeface="Libre Baskerville"/>
                <a:cs typeface="Libre Baskerville"/>
                <a:sym typeface="Libre Baskerville"/>
              </a:rPr>
              <a:t>in T&amp;T among UWI-STA students aged 19-24.</a:t>
            </a:r>
          </a:p>
        </p:txBody>
      </p:sp>
      <p:pic>
        <p:nvPicPr>
          <p:cNvPr id="12" name="Picture 11">
            <a:extLst>
              <a:ext uri="{FF2B5EF4-FFF2-40B4-BE49-F238E27FC236}">
                <a16:creationId xmlns:a16="http://schemas.microsoft.com/office/drawing/2014/main" id="{507EC6DF-4D00-8705-4E7A-13946C85E8A0}"/>
              </a:ext>
            </a:extLst>
          </p:cNvPr>
          <p:cNvPicPr>
            <a:picLocks noChangeAspect="1"/>
          </p:cNvPicPr>
          <p:nvPr/>
        </p:nvPicPr>
        <p:blipFill>
          <a:blip r:embed="rId6"/>
          <a:stretch>
            <a:fillRect/>
          </a:stretch>
        </p:blipFill>
        <p:spPr>
          <a:xfrm>
            <a:off x="7694836" y="7614951"/>
            <a:ext cx="6222870" cy="6176823"/>
          </a:xfrm>
          <a:prstGeom prst="rect">
            <a:avLst/>
          </a:prstGeom>
        </p:spPr>
      </p:pic>
      <p:sp>
        <p:nvSpPr>
          <p:cNvPr id="14" name="Google Shape;93;p14">
            <a:extLst>
              <a:ext uri="{FF2B5EF4-FFF2-40B4-BE49-F238E27FC236}">
                <a16:creationId xmlns:a16="http://schemas.microsoft.com/office/drawing/2014/main" id="{181E55E8-16F7-0B01-569E-019F32F3FE8B}"/>
              </a:ext>
            </a:extLst>
          </p:cNvPr>
          <p:cNvSpPr/>
          <p:nvPr/>
        </p:nvSpPr>
        <p:spPr>
          <a:xfrm>
            <a:off x="1197028" y="16002667"/>
            <a:ext cx="12600000" cy="7450014"/>
          </a:xfrm>
          <a:prstGeom prst="round2DiagRect">
            <a:avLst>
              <a:gd name="adj1" fmla="val 16667"/>
              <a:gd name="adj2" fmla="val 0"/>
            </a:avLst>
          </a:prstGeom>
          <a:noFill/>
          <a:ln w="101600" cap="flat" cmpd="sng">
            <a:solidFill>
              <a:srgbClr val="70AD47"/>
            </a:solidFill>
            <a:prstDash val="solid"/>
            <a:round/>
            <a:headEnd type="none" w="sm" len="sm"/>
            <a:tailEnd type="none" w="sm" len="sm"/>
          </a:ln>
          <a:effectLst>
            <a:outerShdw blurRad="57150" dist="171450" dir="1800000" algn="bl" rotWithShape="0">
              <a:srgbClr val="666666">
                <a:alpha val="50000"/>
              </a:srgbClr>
            </a:outerShdw>
          </a:effectLst>
        </p:spPr>
        <p:txBody>
          <a:bodyPr spcFirstLastPara="1" wrap="square" lIns="91425" tIns="91425" rIns="91425" bIns="91425" anchor="ctr" anchorCtr="0">
            <a:noAutofit/>
          </a:bodyPr>
          <a:lstStyle/>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p:txBody>
      </p:sp>
      <p:sp>
        <p:nvSpPr>
          <p:cNvPr id="15" name="Google Shape;113;p14">
            <a:extLst>
              <a:ext uri="{FF2B5EF4-FFF2-40B4-BE49-F238E27FC236}">
                <a16:creationId xmlns:a16="http://schemas.microsoft.com/office/drawing/2014/main" id="{304D05B2-C3F9-7F5C-6EB5-17CE0EFE404A}"/>
              </a:ext>
            </a:extLst>
          </p:cNvPr>
          <p:cNvSpPr txBox="1"/>
          <p:nvPr/>
        </p:nvSpPr>
        <p:spPr>
          <a:xfrm>
            <a:off x="1699692" y="16110417"/>
            <a:ext cx="12081000" cy="7380600"/>
          </a:xfrm>
          <a:prstGeom prst="rect">
            <a:avLst/>
          </a:prstGeom>
          <a:noFill/>
          <a:ln>
            <a:noFill/>
          </a:ln>
        </p:spPr>
        <p:txBody>
          <a:bodyPr spcFirstLastPara="1" wrap="square" lIns="91425" tIns="91425" rIns="91425" bIns="91425" anchor="t" anchorCtr="0">
            <a:spAutoFit/>
          </a:bodyPr>
          <a:lstStyle/>
          <a:p>
            <a:pPr marL="457200" indent="-419100">
              <a:lnSpc>
                <a:spcPct val="125000"/>
              </a:lnSpc>
              <a:buClr>
                <a:srgbClr val="CC0000"/>
              </a:buClr>
              <a:buSzPts val="3000"/>
              <a:buFont typeface="Libre Baskerville"/>
              <a:buAutoNum type="arabicPeriod"/>
            </a:pPr>
            <a:r>
              <a:rPr lang="en-US" sz="3000" b="1" dirty="0">
                <a:latin typeface="Libre Baskerville"/>
                <a:ea typeface="Libre Baskerville"/>
                <a:cs typeface="Libre Baskerville"/>
                <a:sym typeface="Libre Baskerville"/>
              </a:rPr>
              <a:t>Measure the extent to which University students aged 19-24 were exposed to Sex-Ed whilst attending secondary schools in Trinidad and Tobago. </a:t>
            </a:r>
            <a:endParaRPr sz="3000" b="1" dirty="0">
              <a:latin typeface="Libre Baskerville"/>
              <a:ea typeface="Libre Baskerville"/>
              <a:cs typeface="Libre Baskerville"/>
              <a:sym typeface="Libre Baskerville"/>
            </a:endParaRPr>
          </a:p>
          <a:p>
            <a:pPr marL="457200" indent="-419100">
              <a:lnSpc>
                <a:spcPct val="125000"/>
              </a:lnSpc>
              <a:spcBef>
                <a:spcPts val="1000"/>
              </a:spcBef>
              <a:buClr>
                <a:srgbClr val="CC0000"/>
              </a:buClr>
              <a:buSzPts val="3000"/>
              <a:buFont typeface="Libre Baskerville"/>
              <a:buAutoNum type="arabicPeriod"/>
            </a:pPr>
            <a:r>
              <a:rPr lang="en-US" sz="3000" b="1" dirty="0">
                <a:latin typeface="Libre Baskerville"/>
                <a:ea typeface="Libre Baskerville"/>
                <a:cs typeface="Libre Baskerville"/>
                <a:sym typeface="Libre Baskerville"/>
              </a:rPr>
              <a:t>Determine the level of knowledge related to sexual practices and sexual health in Trinidad and Tobago among University students aged 19-24.</a:t>
            </a:r>
            <a:endParaRPr sz="3000" b="1" dirty="0">
              <a:latin typeface="Libre Baskerville"/>
              <a:ea typeface="Libre Baskerville"/>
              <a:cs typeface="Libre Baskerville"/>
              <a:sym typeface="Libre Baskerville"/>
            </a:endParaRPr>
          </a:p>
          <a:p>
            <a:pPr marL="457200" indent="-419100">
              <a:lnSpc>
                <a:spcPct val="125000"/>
              </a:lnSpc>
              <a:spcBef>
                <a:spcPts val="1000"/>
              </a:spcBef>
              <a:buClr>
                <a:srgbClr val="CC0000"/>
              </a:buClr>
              <a:buSzPts val="3000"/>
              <a:buFont typeface="Libre Baskerville"/>
              <a:buAutoNum type="arabicPeriod"/>
            </a:pPr>
            <a:r>
              <a:rPr lang="en-US" sz="3000" b="1" dirty="0">
                <a:latin typeface="Libre Baskerville"/>
                <a:ea typeface="Libre Baskerville"/>
                <a:cs typeface="Libre Baskerville"/>
                <a:sym typeface="Libre Baskerville"/>
              </a:rPr>
              <a:t>Determine the APB towards formal Sex-Ed, safe sexual practices and sexual health among University students aged 19-24 in Trinidad and Tobago.</a:t>
            </a:r>
            <a:endParaRPr sz="3000" b="1" dirty="0">
              <a:latin typeface="Libre Baskerville"/>
              <a:ea typeface="Libre Baskerville"/>
              <a:cs typeface="Libre Baskerville"/>
              <a:sym typeface="Libre Baskerville"/>
            </a:endParaRPr>
          </a:p>
          <a:p>
            <a:pPr marL="457200" indent="-419100">
              <a:lnSpc>
                <a:spcPct val="125000"/>
              </a:lnSpc>
              <a:spcBef>
                <a:spcPts val="1000"/>
              </a:spcBef>
              <a:spcAft>
                <a:spcPts val="1000"/>
              </a:spcAft>
              <a:buClr>
                <a:srgbClr val="CC0000"/>
              </a:buClr>
              <a:buSzPts val="3000"/>
              <a:buFont typeface="Libre Baskerville"/>
              <a:buAutoNum type="arabicPeriod"/>
            </a:pPr>
            <a:r>
              <a:rPr lang="en-US" sz="3000" b="1" dirty="0">
                <a:latin typeface="Libre Baskerville"/>
                <a:ea typeface="Libre Baskerville"/>
                <a:cs typeface="Libre Baskerville"/>
                <a:sym typeface="Libre Baskerville"/>
              </a:rPr>
              <a:t>Determine the effect of knowledge on the APB of University students aged 19-24 in Trinidad and Tobago, regarding Sex-Ed.</a:t>
            </a:r>
            <a:endParaRPr sz="3000" b="1" dirty="0">
              <a:latin typeface="Calibri"/>
              <a:ea typeface="Calibri"/>
              <a:cs typeface="Calibri"/>
              <a:sym typeface="Calibri"/>
            </a:endParaRPr>
          </a:p>
        </p:txBody>
      </p:sp>
      <p:sp>
        <p:nvSpPr>
          <p:cNvPr id="17" name="Google Shape;93;p14">
            <a:extLst>
              <a:ext uri="{FF2B5EF4-FFF2-40B4-BE49-F238E27FC236}">
                <a16:creationId xmlns:a16="http://schemas.microsoft.com/office/drawing/2014/main" id="{4832414B-8BF7-4649-F572-C4F07C869F68}"/>
              </a:ext>
            </a:extLst>
          </p:cNvPr>
          <p:cNvSpPr/>
          <p:nvPr/>
        </p:nvSpPr>
        <p:spPr>
          <a:xfrm>
            <a:off x="1197028" y="24771831"/>
            <a:ext cx="12600000" cy="6622534"/>
          </a:xfrm>
          <a:prstGeom prst="round2DiagRect">
            <a:avLst>
              <a:gd name="adj1" fmla="val 16667"/>
              <a:gd name="adj2" fmla="val 0"/>
            </a:avLst>
          </a:prstGeom>
          <a:noFill/>
          <a:ln w="101600" cap="flat" cmpd="sng">
            <a:solidFill>
              <a:srgbClr val="70AD47"/>
            </a:solidFill>
            <a:prstDash val="solid"/>
            <a:round/>
            <a:headEnd type="none" w="sm" len="sm"/>
            <a:tailEnd type="none" w="sm" len="sm"/>
          </a:ln>
          <a:effectLst>
            <a:outerShdw blurRad="57150" dist="171450" dir="1800000" algn="bl" rotWithShape="0">
              <a:srgbClr val="666666">
                <a:alpha val="50000"/>
              </a:srgbClr>
            </a:outerShdw>
          </a:effectLst>
        </p:spPr>
        <p:txBody>
          <a:bodyPr spcFirstLastPara="1" wrap="square" lIns="91425" tIns="91425" rIns="91425" bIns="91425" anchor="ctr" anchorCtr="0">
            <a:noAutofit/>
          </a:bodyPr>
          <a:lstStyle/>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p:txBody>
      </p:sp>
      <p:pic>
        <p:nvPicPr>
          <p:cNvPr id="22" name="Picture 21" descr="Diagram&#10;&#10;Description automatically generated">
            <a:extLst>
              <a:ext uri="{FF2B5EF4-FFF2-40B4-BE49-F238E27FC236}">
                <a16:creationId xmlns:a16="http://schemas.microsoft.com/office/drawing/2014/main" id="{DCACC190-4720-9402-F6B2-D02437F1B5D9}"/>
              </a:ext>
            </a:extLst>
          </p:cNvPr>
          <p:cNvPicPr>
            <a:picLocks noChangeAspect="1"/>
          </p:cNvPicPr>
          <p:nvPr/>
        </p:nvPicPr>
        <p:blipFill rotWithShape="1">
          <a:blip r:embed="rId7"/>
          <a:srcRect t="11857" b="11833"/>
          <a:stretch/>
        </p:blipFill>
        <p:spPr>
          <a:xfrm>
            <a:off x="1545219" y="24608684"/>
            <a:ext cx="12141339" cy="6948828"/>
          </a:xfrm>
          <a:prstGeom prst="rect">
            <a:avLst/>
          </a:prstGeom>
        </p:spPr>
      </p:pic>
      <p:sp>
        <p:nvSpPr>
          <p:cNvPr id="31" name="Google Shape;93;p14">
            <a:extLst>
              <a:ext uri="{FF2B5EF4-FFF2-40B4-BE49-F238E27FC236}">
                <a16:creationId xmlns:a16="http://schemas.microsoft.com/office/drawing/2014/main" id="{EBB3C110-0D6A-6AC5-2017-18DEC5B92B9B}"/>
              </a:ext>
            </a:extLst>
          </p:cNvPr>
          <p:cNvSpPr/>
          <p:nvPr/>
        </p:nvSpPr>
        <p:spPr>
          <a:xfrm>
            <a:off x="29397537" y="7632415"/>
            <a:ext cx="12600000" cy="12216621"/>
          </a:xfrm>
          <a:prstGeom prst="round2DiagRect">
            <a:avLst>
              <a:gd name="adj1" fmla="val 16667"/>
              <a:gd name="adj2" fmla="val 0"/>
            </a:avLst>
          </a:prstGeom>
          <a:noFill/>
          <a:ln w="101600" cap="flat" cmpd="sng">
            <a:solidFill>
              <a:srgbClr val="70AD47"/>
            </a:solidFill>
            <a:prstDash val="solid"/>
            <a:round/>
            <a:headEnd type="none" w="sm" len="sm"/>
            <a:tailEnd type="none" w="sm" len="sm"/>
          </a:ln>
          <a:effectLst>
            <a:outerShdw blurRad="57150" dist="171450" dir="1800000" algn="bl" rotWithShape="0">
              <a:srgbClr val="666666">
                <a:alpha val="50000"/>
              </a:srgbClr>
            </a:outerShdw>
          </a:effectLst>
        </p:spPr>
        <p:txBody>
          <a:bodyPr spcFirstLastPara="1" wrap="square" lIns="91425" tIns="91425" rIns="91425" bIns="91425" anchor="ctr" anchorCtr="0">
            <a:noAutofit/>
          </a:bodyPr>
          <a:lstStyle/>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p:txBody>
      </p:sp>
      <p:pic>
        <p:nvPicPr>
          <p:cNvPr id="37" name="Picture 36">
            <a:extLst>
              <a:ext uri="{FF2B5EF4-FFF2-40B4-BE49-F238E27FC236}">
                <a16:creationId xmlns:a16="http://schemas.microsoft.com/office/drawing/2014/main" id="{42F9FDEF-B340-0E99-ABE3-14766C7AA51E}"/>
              </a:ext>
            </a:extLst>
          </p:cNvPr>
          <p:cNvPicPr>
            <a:picLocks noChangeAspect="1"/>
          </p:cNvPicPr>
          <p:nvPr/>
        </p:nvPicPr>
        <p:blipFill rotWithShape="1">
          <a:blip r:embed="rId8"/>
          <a:srcRect t="2098" b="20077"/>
          <a:stretch/>
        </p:blipFill>
        <p:spPr>
          <a:xfrm>
            <a:off x="15107843" y="9135612"/>
            <a:ext cx="13298784" cy="10358304"/>
          </a:xfrm>
          <a:prstGeom prst="rect">
            <a:avLst/>
          </a:prstGeom>
        </p:spPr>
      </p:pic>
      <p:sp>
        <p:nvSpPr>
          <p:cNvPr id="41" name="Google Shape;111;p14">
            <a:extLst>
              <a:ext uri="{FF2B5EF4-FFF2-40B4-BE49-F238E27FC236}">
                <a16:creationId xmlns:a16="http://schemas.microsoft.com/office/drawing/2014/main" id="{61C72EED-1D6F-3607-AB29-E14A05BB7B8A}"/>
              </a:ext>
            </a:extLst>
          </p:cNvPr>
          <p:cNvSpPr txBox="1"/>
          <p:nvPr/>
        </p:nvSpPr>
        <p:spPr>
          <a:xfrm>
            <a:off x="15025158" y="18944623"/>
            <a:ext cx="13168898" cy="12803475"/>
          </a:xfrm>
          <a:prstGeom prst="rect">
            <a:avLst/>
          </a:prstGeom>
          <a:noFill/>
          <a:ln>
            <a:noFill/>
          </a:ln>
        </p:spPr>
        <p:txBody>
          <a:bodyPr spcFirstLastPara="1" wrap="square" lIns="91425" tIns="91425" rIns="91425" bIns="91425" anchor="t" anchorCtr="0">
            <a:spAutoFit/>
          </a:bodyPr>
          <a:lstStyle/>
          <a:p>
            <a:pPr marL="457200" indent="-419100">
              <a:lnSpc>
                <a:spcPct val="150000"/>
              </a:lnSpc>
              <a:spcBef>
                <a:spcPts val="1000"/>
              </a:spcBef>
              <a:buClr>
                <a:srgbClr val="CC0000"/>
              </a:buClr>
              <a:buSzPts val="3000"/>
              <a:buFont typeface="Libre Baskerville"/>
              <a:buChar char="❖"/>
            </a:pPr>
            <a:r>
              <a:rPr lang="en-US" sz="3000" b="1" dirty="0">
                <a:latin typeface="Libre Baskerville"/>
                <a:ea typeface="Libre Baskerville"/>
                <a:cs typeface="Libre Baskerville"/>
                <a:sym typeface="Libre Baskerville"/>
              </a:rPr>
              <a:t>Participants were aged 19-21 (mean age 20.76±1.295).</a:t>
            </a:r>
            <a:endParaRPr sz="3000" b="1" dirty="0">
              <a:latin typeface="Libre Baskerville"/>
              <a:ea typeface="Libre Baskerville"/>
              <a:cs typeface="Libre Baskerville"/>
              <a:sym typeface="Libre Baskerville"/>
            </a:endParaRPr>
          </a:p>
          <a:p>
            <a:pPr marL="457200" indent="-419100">
              <a:lnSpc>
                <a:spcPct val="150000"/>
              </a:lnSpc>
              <a:spcBef>
                <a:spcPts val="1000"/>
              </a:spcBef>
              <a:buClr>
                <a:srgbClr val="CC0000"/>
              </a:buClr>
              <a:buSzPts val="3000"/>
              <a:buFont typeface="Libre Baskerville"/>
              <a:buChar char="❖"/>
            </a:pPr>
            <a:r>
              <a:rPr lang="en-US" sz="3000" b="1" dirty="0">
                <a:latin typeface="Libre Baskerville"/>
                <a:ea typeface="Libre Baskerville"/>
                <a:cs typeface="Libre Baskerville"/>
                <a:sym typeface="Libre Baskerville"/>
              </a:rPr>
              <a:t>50.5% were exposed to formal Sex-Ed in secondary school </a:t>
            </a:r>
            <a:endParaRPr sz="3000" b="1" dirty="0">
              <a:latin typeface="Libre Baskerville"/>
              <a:ea typeface="Libre Baskerville"/>
              <a:cs typeface="Libre Baskerville"/>
              <a:sym typeface="Libre Baskerville"/>
            </a:endParaRPr>
          </a:p>
          <a:p>
            <a:pPr marL="457200" indent="-419100">
              <a:lnSpc>
                <a:spcPct val="150000"/>
              </a:lnSpc>
              <a:spcBef>
                <a:spcPts val="1000"/>
              </a:spcBef>
              <a:buClr>
                <a:srgbClr val="CC0000"/>
              </a:buClr>
              <a:buSzPts val="3000"/>
              <a:buFont typeface="Libre Baskerville"/>
              <a:buChar char="❖"/>
            </a:pPr>
            <a:r>
              <a:rPr lang="en-US" sz="3000" b="1" dirty="0">
                <a:latin typeface="Libre Baskerville"/>
                <a:ea typeface="Libre Baskerville"/>
                <a:cs typeface="Libre Baskerville"/>
                <a:sym typeface="Libre Baskerville"/>
              </a:rPr>
              <a:t>88.3% had below basic proficiency in knowledge about Sex-Ed topics. </a:t>
            </a:r>
            <a:endParaRPr sz="3000" b="1" dirty="0">
              <a:latin typeface="Libre Baskerville"/>
              <a:ea typeface="Libre Baskerville"/>
              <a:cs typeface="Libre Baskerville"/>
              <a:sym typeface="Libre Baskerville"/>
            </a:endParaRPr>
          </a:p>
          <a:p>
            <a:pPr marL="457200" indent="-419100">
              <a:lnSpc>
                <a:spcPct val="150000"/>
              </a:lnSpc>
              <a:spcBef>
                <a:spcPts val="1000"/>
              </a:spcBef>
              <a:buClr>
                <a:srgbClr val="CC0000"/>
              </a:buClr>
              <a:buSzPts val="3000"/>
              <a:buFont typeface="Libre Baskerville"/>
              <a:buChar char="❖"/>
            </a:pPr>
            <a:r>
              <a:rPr lang="en-US" sz="3000" b="1" dirty="0">
                <a:latin typeface="Libre Baskerville"/>
                <a:ea typeface="Libre Baskerville"/>
                <a:cs typeface="Libre Baskerville"/>
                <a:sym typeface="Libre Baskerville"/>
              </a:rPr>
              <a:t>Significant associations between formal Sex-Ed exposure and contraceptive knowledge were found. </a:t>
            </a:r>
            <a:endParaRPr sz="3000" b="1" dirty="0">
              <a:latin typeface="Libre Baskerville"/>
              <a:ea typeface="Libre Baskerville"/>
              <a:cs typeface="Libre Baskerville"/>
              <a:sym typeface="Libre Baskerville"/>
            </a:endParaRPr>
          </a:p>
          <a:p>
            <a:pPr marL="457200" indent="-419100">
              <a:lnSpc>
                <a:spcPct val="150000"/>
              </a:lnSpc>
              <a:spcBef>
                <a:spcPts val="1000"/>
              </a:spcBef>
              <a:buClr>
                <a:srgbClr val="CC0000"/>
              </a:buClr>
              <a:buSzPts val="3000"/>
              <a:buFont typeface="Libre Baskerville"/>
              <a:buChar char="❖"/>
            </a:pPr>
            <a:r>
              <a:rPr lang="en-US" sz="3000" b="1" dirty="0">
                <a:latin typeface="Libre Baskerville"/>
                <a:ea typeface="Libre Baskerville"/>
                <a:cs typeface="Libre Baskerville"/>
                <a:sym typeface="Libre Baskerville"/>
              </a:rPr>
              <a:t>Significant association between formal Sex-Ed exposure and its importance was found (X</a:t>
            </a:r>
            <a:r>
              <a:rPr lang="en-US" sz="3000" b="1" baseline="30000" dirty="0">
                <a:latin typeface="Libre Baskerville"/>
                <a:ea typeface="Libre Baskerville"/>
                <a:cs typeface="Libre Baskerville"/>
                <a:sym typeface="Libre Baskerville"/>
              </a:rPr>
              <a:t>2</a:t>
            </a:r>
            <a:r>
              <a:rPr lang="en-US" sz="3000" b="1" dirty="0">
                <a:latin typeface="Libre Baskerville"/>
                <a:ea typeface="Libre Baskerville"/>
                <a:cs typeface="Libre Baskerville"/>
                <a:sym typeface="Libre Baskerville"/>
              </a:rPr>
              <a:t>(2,400)=13.310, </a:t>
            </a:r>
            <a:r>
              <a:rPr lang="en-US" sz="3000" b="1" i="1" dirty="0">
                <a:latin typeface="Libre Baskerville"/>
                <a:ea typeface="Libre Baskerville"/>
                <a:cs typeface="Libre Baskerville"/>
                <a:sym typeface="Libre Baskerville"/>
              </a:rPr>
              <a:t>p</a:t>
            </a:r>
            <a:r>
              <a:rPr lang="en-US" sz="3000" b="1" dirty="0">
                <a:latin typeface="Libre Baskerville"/>
                <a:ea typeface="Libre Baskerville"/>
                <a:cs typeface="Libre Baskerville"/>
                <a:sym typeface="Libre Baskerville"/>
              </a:rPr>
              <a:t>=0.001).</a:t>
            </a:r>
            <a:endParaRPr sz="3000" b="1" dirty="0">
              <a:latin typeface="Libre Baskerville"/>
              <a:ea typeface="Libre Baskerville"/>
              <a:cs typeface="Libre Baskerville"/>
              <a:sym typeface="Libre Baskerville"/>
            </a:endParaRPr>
          </a:p>
          <a:p>
            <a:pPr marL="457200" indent="-419100">
              <a:lnSpc>
                <a:spcPct val="150000"/>
              </a:lnSpc>
              <a:spcBef>
                <a:spcPts val="1000"/>
              </a:spcBef>
              <a:buClr>
                <a:srgbClr val="CC0000"/>
              </a:buClr>
              <a:buSzPts val="3000"/>
              <a:buFont typeface="Libre Baskerville"/>
              <a:buChar char="❖"/>
            </a:pPr>
            <a:r>
              <a:rPr lang="en-US" sz="3000" b="1" dirty="0">
                <a:latin typeface="Libre Baskerville"/>
                <a:ea typeface="Libre Baskerville"/>
                <a:cs typeface="Libre Baskerville"/>
                <a:sym typeface="Libre Baskerville"/>
              </a:rPr>
              <a:t>Attitudes, perceptions, and beliefs (APB) include:</a:t>
            </a:r>
            <a:endParaRPr sz="3000" b="1" dirty="0">
              <a:latin typeface="Libre Baskerville"/>
              <a:ea typeface="Libre Baskerville"/>
              <a:cs typeface="Libre Baskerville"/>
              <a:sym typeface="Libre Baskerville"/>
            </a:endParaRPr>
          </a:p>
          <a:p>
            <a:pPr marL="914400" lvl="1" indent="-419100">
              <a:lnSpc>
                <a:spcPct val="150000"/>
              </a:lnSpc>
              <a:spcBef>
                <a:spcPts val="1000"/>
              </a:spcBef>
              <a:buClr>
                <a:srgbClr val="6AA84F"/>
              </a:buClr>
              <a:buSzPts val="3000"/>
              <a:buFont typeface="Libre Baskerville"/>
              <a:buChar char="➢"/>
            </a:pPr>
            <a:r>
              <a:rPr lang="en-US" sz="3000" b="1" dirty="0">
                <a:latin typeface="Libre Baskerville"/>
                <a:ea typeface="Libre Baskerville"/>
                <a:cs typeface="Libre Baskerville"/>
                <a:sym typeface="Libre Baskerville"/>
              </a:rPr>
              <a:t>Sex-Ed should be mandatory in secondary school (79.0%)</a:t>
            </a:r>
            <a:endParaRPr sz="3000" b="1" dirty="0">
              <a:latin typeface="Libre Baskerville"/>
              <a:ea typeface="Libre Baskerville"/>
              <a:cs typeface="Libre Baskerville"/>
              <a:sym typeface="Libre Baskerville"/>
            </a:endParaRPr>
          </a:p>
          <a:p>
            <a:pPr marL="914400" lvl="1" indent="-419100">
              <a:lnSpc>
                <a:spcPct val="150000"/>
              </a:lnSpc>
              <a:spcBef>
                <a:spcPts val="1000"/>
              </a:spcBef>
              <a:buClr>
                <a:srgbClr val="6AA84F"/>
              </a:buClr>
              <a:buSzPts val="3000"/>
              <a:buFont typeface="Libre Baskerville"/>
              <a:buChar char="➢"/>
            </a:pPr>
            <a:r>
              <a:rPr lang="en-US" sz="3000" b="1" dirty="0">
                <a:latin typeface="Libre Baskerville"/>
                <a:ea typeface="Libre Baskerville"/>
                <a:cs typeface="Libre Baskerville"/>
                <a:sym typeface="Libre Baskerville"/>
              </a:rPr>
              <a:t>Sex-Ed is important to 60.8% of respondents</a:t>
            </a:r>
            <a:endParaRPr sz="3000" b="1" dirty="0">
              <a:latin typeface="Libre Baskerville"/>
              <a:ea typeface="Libre Baskerville"/>
              <a:cs typeface="Libre Baskerville"/>
              <a:sym typeface="Libre Baskerville"/>
            </a:endParaRPr>
          </a:p>
          <a:p>
            <a:pPr marL="914400" lvl="1" indent="-419100">
              <a:lnSpc>
                <a:spcPct val="150000"/>
              </a:lnSpc>
              <a:spcBef>
                <a:spcPts val="1000"/>
              </a:spcBef>
              <a:buClr>
                <a:srgbClr val="6AA84F"/>
              </a:buClr>
              <a:buSzPts val="3000"/>
              <a:buFont typeface="Libre Baskerville"/>
              <a:buChar char="➢"/>
            </a:pPr>
            <a:r>
              <a:rPr lang="en-US" sz="3000" b="1" dirty="0">
                <a:latin typeface="Libre Baskerville"/>
                <a:ea typeface="Libre Baskerville"/>
                <a:cs typeface="Libre Baskerville"/>
                <a:sym typeface="Libre Baskerville"/>
              </a:rPr>
              <a:t>Contraceptive use (76.5%), STI/STD testing (91.5%), and HIV testing (93.5%) were ‘highly important’.</a:t>
            </a:r>
            <a:endParaRPr sz="3000" b="1" dirty="0">
              <a:latin typeface="Libre Baskerville"/>
              <a:ea typeface="Libre Baskerville"/>
              <a:cs typeface="Libre Baskerville"/>
              <a:sym typeface="Libre Baskerville"/>
            </a:endParaRPr>
          </a:p>
          <a:p>
            <a:pPr marL="914400" lvl="1" indent="-419100">
              <a:lnSpc>
                <a:spcPct val="150000"/>
              </a:lnSpc>
              <a:spcBef>
                <a:spcPts val="1000"/>
              </a:spcBef>
              <a:buClr>
                <a:srgbClr val="6AA84F"/>
              </a:buClr>
              <a:buSzPts val="3000"/>
              <a:buFont typeface="Libre Baskerville"/>
              <a:buChar char="➢"/>
            </a:pPr>
            <a:r>
              <a:rPr lang="en-US" sz="3000" b="1" dirty="0">
                <a:latin typeface="Libre Baskerville"/>
                <a:ea typeface="Libre Baskerville"/>
                <a:cs typeface="Libre Baskerville"/>
                <a:sym typeface="Libre Baskerville"/>
              </a:rPr>
              <a:t>56.0% of respondents ‘Somewhat’ benefited from Sex-Ed</a:t>
            </a:r>
            <a:endParaRPr sz="3000" b="1" dirty="0">
              <a:latin typeface="Libre Baskerville"/>
              <a:ea typeface="Libre Baskerville"/>
              <a:cs typeface="Libre Baskerville"/>
              <a:sym typeface="Libre Baskerville"/>
            </a:endParaRPr>
          </a:p>
          <a:p>
            <a:pPr marL="914400" lvl="1" indent="-419100">
              <a:lnSpc>
                <a:spcPct val="150000"/>
              </a:lnSpc>
              <a:spcBef>
                <a:spcPts val="1000"/>
              </a:spcBef>
              <a:spcAft>
                <a:spcPts val="1000"/>
              </a:spcAft>
              <a:buClr>
                <a:srgbClr val="6AA84F"/>
              </a:buClr>
              <a:buSzPts val="3000"/>
              <a:buFont typeface="Libre Baskerville"/>
              <a:buChar char="➢"/>
            </a:pPr>
            <a:r>
              <a:rPr lang="en-US" sz="3000" b="1" dirty="0">
                <a:latin typeface="Libre Baskerville"/>
                <a:ea typeface="Libre Baskerville"/>
                <a:cs typeface="Libre Baskerville"/>
                <a:sym typeface="Libre Baskerville"/>
              </a:rPr>
              <a:t>65.3% could not agree nor disagree that Sex-Ed promotes the frequency of sex and is ineffective. </a:t>
            </a:r>
            <a:endParaRPr dirty="0">
              <a:latin typeface="Calibri"/>
              <a:ea typeface="Calibri"/>
              <a:cs typeface="Calibri"/>
              <a:sym typeface="Calibri"/>
            </a:endParaRPr>
          </a:p>
        </p:txBody>
      </p:sp>
      <p:sp>
        <p:nvSpPr>
          <p:cNvPr id="42" name="Google Shape;112;p14">
            <a:extLst>
              <a:ext uri="{FF2B5EF4-FFF2-40B4-BE49-F238E27FC236}">
                <a16:creationId xmlns:a16="http://schemas.microsoft.com/office/drawing/2014/main" id="{FA499DC6-5CC9-0E24-CE2A-1B8390065B44}"/>
              </a:ext>
            </a:extLst>
          </p:cNvPr>
          <p:cNvSpPr txBox="1"/>
          <p:nvPr/>
        </p:nvSpPr>
        <p:spPr>
          <a:xfrm>
            <a:off x="15365568" y="7851655"/>
            <a:ext cx="12828487" cy="1636315"/>
          </a:xfrm>
          <a:prstGeom prst="rect">
            <a:avLst/>
          </a:prstGeom>
          <a:noFill/>
          <a:ln>
            <a:noFill/>
          </a:ln>
        </p:spPr>
        <p:txBody>
          <a:bodyPr spcFirstLastPara="1" wrap="square" lIns="91425" tIns="91425" rIns="91425" bIns="91425" anchor="t" anchorCtr="0">
            <a:spAutoFit/>
          </a:bodyPr>
          <a:lstStyle/>
          <a:p>
            <a:pPr algn="ctr">
              <a:spcAft>
                <a:spcPts val="1000"/>
              </a:spcAft>
            </a:pPr>
            <a:r>
              <a:rPr lang="en-US" sz="2800" b="1" dirty="0">
                <a:latin typeface="Libre Baskerville"/>
                <a:ea typeface="Libre Baskerville"/>
                <a:cs typeface="Libre Baskerville"/>
                <a:sym typeface="Libre Baskerville"/>
              </a:rPr>
              <a:t>Figure 1: Aspects of Formal Sexual Education Exposure in Secondary Schools in Trinidad and Tobago by Respondents from the UWI-STA.</a:t>
            </a:r>
            <a:endParaRPr sz="2800" dirty="0">
              <a:latin typeface="Calibri"/>
              <a:ea typeface="Calibri"/>
              <a:cs typeface="Calibri"/>
              <a:sym typeface="Calibri"/>
            </a:endParaRPr>
          </a:p>
        </p:txBody>
      </p:sp>
      <p:sp>
        <p:nvSpPr>
          <p:cNvPr id="43" name="Google Shape;114;p14">
            <a:extLst>
              <a:ext uri="{FF2B5EF4-FFF2-40B4-BE49-F238E27FC236}">
                <a16:creationId xmlns:a16="http://schemas.microsoft.com/office/drawing/2014/main" id="{11D9F99F-BE39-6A3D-E490-BA70FBE4F613}"/>
              </a:ext>
            </a:extLst>
          </p:cNvPr>
          <p:cNvSpPr txBox="1"/>
          <p:nvPr/>
        </p:nvSpPr>
        <p:spPr>
          <a:xfrm>
            <a:off x="29922003" y="7811531"/>
            <a:ext cx="12097892" cy="12187922"/>
          </a:xfrm>
          <a:prstGeom prst="rect">
            <a:avLst/>
          </a:prstGeom>
          <a:noFill/>
          <a:ln>
            <a:noFill/>
          </a:ln>
        </p:spPr>
        <p:txBody>
          <a:bodyPr spcFirstLastPara="1" wrap="square" lIns="91425" tIns="91425" rIns="91425" bIns="91425" anchor="t" anchorCtr="0">
            <a:spAutoFit/>
          </a:bodyPr>
          <a:lstStyle/>
          <a:p>
            <a:pPr marL="457200" indent="-419100">
              <a:lnSpc>
                <a:spcPct val="125000"/>
              </a:lnSpc>
              <a:buClr>
                <a:srgbClr val="CC0000"/>
              </a:buClr>
              <a:buSzPts val="3000"/>
              <a:buFont typeface="Libre Baskerville"/>
              <a:buChar char="❖"/>
            </a:pPr>
            <a:r>
              <a:rPr lang="en-US" sz="3000" b="1" dirty="0">
                <a:latin typeface="Libre Baskerville"/>
                <a:ea typeface="Libre Baskerville"/>
                <a:cs typeface="Libre Baskerville"/>
                <a:sym typeface="Libre Baskerville"/>
              </a:rPr>
              <a:t>88.3% of respondents had limited knowledge of Sex-Ed due to the poor delivery of Sex-Ed in secondary school.</a:t>
            </a:r>
            <a:endParaRPr sz="3000" b="1" dirty="0">
              <a:latin typeface="Libre Baskerville"/>
              <a:ea typeface="Libre Baskerville"/>
              <a:cs typeface="Libre Baskerville"/>
              <a:sym typeface="Libre Baskerville"/>
            </a:endParaRPr>
          </a:p>
          <a:p>
            <a:endParaRPr sz="3000" b="1" dirty="0">
              <a:latin typeface="Libre Baskerville"/>
              <a:ea typeface="Libre Baskerville"/>
              <a:cs typeface="Libre Baskerville"/>
              <a:sym typeface="Libre Baskerville"/>
            </a:endParaRPr>
          </a:p>
          <a:p>
            <a:pPr marL="457200" indent="-419100">
              <a:lnSpc>
                <a:spcPct val="125000"/>
              </a:lnSpc>
              <a:buClr>
                <a:srgbClr val="CC0000"/>
              </a:buClr>
              <a:buSzPts val="3000"/>
              <a:buFont typeface="Libre Baskerville"/>
              <a:buChar char="❖"/>
            </a:pPr>
            <a:r>
              <a:rPr lang="en-US" sz="3000" b="1" dirty="0">
                <a:latin typeface="Libre Baskerville"/>
                <a:ea typeface="Libre Baskerville"/>
                <a:cs typeface="Libre Baskerville"/>
                <a:sym typeface="Libre Baskerville"/>
              </a:rPr>
              <a:t>The Health and Family Life Education (HFLE) syllabus in secondary school is primarily abstinence-based, leading to limited STD/STI and HIV/AIDS topic coverage by teachers.</a:t>
            </a:r>
          </a:p>
          <a:p>
            <a:pPr>
              <a:lnSpc>
                <a:spcPct val="125000"/>
              </a:lnSpc>
            </a:pPr>
            <a:endParaRPr lang="en-US" sz="3000" b="1" dirty="0">
              <a:latin typeface="Libre Baskerville"/>
              <a:ea typeface="Libre Baskerville"/>
              <a:cs typeface="Libre Baskerville"/>
              <a:sym typeface="Libre Baskerville"/>
            </a:endParaRPr>
          </a:p>
          <a:p>
            <a:pPr marL="457200" indent="-419100">
              <a:lnSpc>
                <a:spcPct val="125000"/>
              </a:lnSpc>
              <a:buClr>
                <a:srgbClr val="CC0000"/>
              </a:buClr>
              <a:buSzPts val="3000"/>
              <a:buFont typeface="Libre Baskerville"/>
              <a:buChar char="❖"/>
            </a:pPr>
            <a:r>
              <a:rPr lang="en-US" sz="3000" b="1" dirty="0">
                <a:latin typeface="Libre Baskerville"/>
                <a:ea typeface="Libre Baskerville"/>
                <a:cs typeface="Libre Baskerville"/>
                <a:sym typeface="Libre Baskerville"/>
              </a:rPr>
              <a:t>Respondents had an above-average grasp of contraception types. However, only 48.0% had knowledge of the best contraceptive methods to prevent unintended pregnancy.</a:t>
            </a:r>
            <a:endParaRPr sz="3000" b="1" dirty="0">
              <a:latin typeface="Libre Baskerville"/>
              <a:ea typeface="Libre Baskerville"/>
              <a:cs typeface="Libre Baskerville"/>
              <a:sym typeface="Libre Baskerville"/>
            </a:endParaRPr>
          </a:p>
          <a:p>
            <a:pPr>
              <a:lnSpc>
                <a:spcPct val="125000"/>
              </a:lnSpc>
            </a:pPr>
            <a:endParaRPr sz="3000" b="1" dirty="0">
              <a:latin typeface="Libre Baskerville"/>
              <a:ea typeface="Libre Baskerville"/>
              <a:cs typeface="Libre Baskerville"/>
              <a:sym typeface="Libre Baskerville"/>
            </a:endParaRPr>
          </a:p>
          <a:p>
            <a:pPr marL="457200" indent="-419100">
              <a:lnSpc>
                <a:spcPct val="125000"/>
              </a:lnSpc>
              <a:buClr>
                <a:srgbClr val="CC0000"/>
              </a:buClr>
              <a:buSzPts val="3000"/>
              <a:buFont typeface="Libre Baskerville"/>
              <a:buChar char="❖"/>
            </a:pPr>
            <a:r>
              <a:rPr lang="en-US" sz="3000" b="1" dirty="0">
                <a:latin typeface="Libre Baskerville"/>
                <a:ea typeface="Libre Baskerville"/>
                <a:cs typeface="Libre Baskerville"/>
                <a:sym typeface="Libre Baskerville"/>
              </a:rPr>
              <a:t>49.5% of respondents who did not receive Sex-Ed corresponded with a negative attitude towards the topics of sexuality and responsible sexual </a:t>
            </a:r>
            <a:r>
              <a:rPr lang="en-US" sz="3000" b="1" dirty="0" err="1">
                <a:latin typeface="Libre Baskerville"/>
                <a:ea typeface="Libre Baskerville"/>
                <a:cs typeface="Libre Baskerville"/>
                <a:sym typeface="Libre Baskerville"/>
              </a:rPr>
              <a:t>behaviour</a:t>
            </a:r>
            <a:r>
              <a:rPr lang="en-US" sz="3000" b="1" dirty="0">
                <a:latin typeface="Libre Baskerville"/>
                <a:ea typeface="Libre Baskerville"/>
                <a:cs typeface="Libre Baskerville"/>
                <a:sym typeface="Libre Baskerville"/>
              </a:rPr>
              <a:t>.</a:t>
            </a:r>
          </a:p>
          <a:p>
            <a:pPr>
              <a:lnSpc>
                <a:spcPct val="125000"/>
              </a:lnSpc>
            </a:pPr>
            <a:endParaRPr lang="en-US" sz="3000" b="1" dirty="0">
              <a:latin typeface="Libre Baskerville"/>
              <a:ea typeface="Libre Baskerville"/>
              <a:cs typeface="Libre Baskerville"/>
              <a:sym typeface="Libre Baskerville"/>
            </a:endParaRPr>
          </a:p>
          <a:p>
            <a:pPr marL="457200" indent="-419100">
              <a:lnSpc>
                <a:spcPct val="125000"/>
              </a:lnSpc>
              <a:buClr>
                <a:srgbClr val="CC0000"/>
              </a:buClr>
              <a:buSzPts val="3000"/>
              <a:buFont typeface="Libre Baskerville"/>
              <a:buChar char="❖"/>
            </a:pPr>
            <a:r>
              <a:rPr lang="en-US" sz="3000" b="1" dirty="0">
                <a:latin typeface="Libre Baskerville"/>
                <a:ea typeface="Libre Baskerville"/>
                <a:cs typeface="Libre Baskerville"/>
                <a:sym typeface="Libre Baskerville"/>
              </a:rPr>
              <a:t>Those with exposure to a level of formal Sex-Ed displayed increased positive attitudes towards the subjects of sexuality and responsible sexual </a:t>
            </a:r>
            <a:r>
              <a:rPr lang="en-US" sz="3000" b="1" dirty="0" err="1">
                <a:latin typeface="Libre Baskerville"/>
                <a:ea typeface="Libre Baskerville"/>
                <a:cs typeface="Libre Baskerville"/>
                <a:sym typeface="Libre Baskerville"/>
              </a:rPr>
              <a:t>behaviour</a:t>
            </a:r>
            <a:r>
              <a:rPr lang="en-US" sz="3000" b="1" dirty="0">
                <a:latin typeface="Libre Baskerville"/>
                <a:ea typeface="Libre Baskerville"/>
                <a:cs typeface="Libre Baskerville"/>
                <a:sym typeface="Libre Baskerville"/>
              </a:rPr>
              <a:t>, but still displayed a lack in accurate knowledge.</a:t>
            </a:r>
            <a:endParaRPr sz="3000" dirty="0">
              <a:latin typeface="Calibri"/>
              <a:ea typeface="Calibri"/>
              <a:cs typeface="Calibri"/>
              <a:sym typeface="Calibri"/>
            </a:endParaRPr>
          </a:p>
        </p:txBody>
      </p:sp>
      <p:sp>
        <p:nvSpPr>
          <p:cNvPr id="47" name="Google Shape;93;p14">
            <a:extLst>
              <a:ext uri="{FF2B5EF4-FFF2-40B4-BE49-F238E27FC236}">
                <a16:creationId xmlns:a16="http://schemas.microsoft.com/office/drawing/2014/main" id="{B33A897F-F3B1-96F8-B290-5B40EAFF0E5F}"/>
              </a:ext>
            </a:extLst>
          </p:cNvPr>
          <p:cNvSpPr/>
          <p:nvPr/>
        </p:nvSpPr>
        <p:spPr>
          <a:xfrm>
            <a:off x="29282931" y="21204300"/>
            <a:ext cx="12600000" cy="3570467"/>
          </a:xfrm>
          <a:prstGeom prst="round2DiagRect">
            <a:avLst>
              <a:gd name="adj1" fmla="val 16667"/>
              <a:gd name="adj2" fmla="val 0"/>
            </a:avLst>
          </a:prstGeom>
          <a:noFill/>
          <a:ln w="101600" cap="flat" cmpd="sng">
            <a:solidFill>
              <a:srgbClr val="70AD47"/>
            </a:solidFill>
            <a:prstDash val="solid"/>
            <a:round/>
            <a:headEnd type="none" w="sm" len="sm"/>
            <a:tailEnd type="none" w="sm" len="sm"/>
          </a:ln>
          <a:effectLst>
            <a:outerShdw blurRad="57150" dist="171450" dir="1800000" algn="bl" rotWithShape="0">
              <a:srgbClr val="666666">
                <a:alpha val="50000"/>
              </a:srgbClr>
            </a:outerShdw>
          </a:effectLst>
        </p:spPr>
        <p:txBody>
          <a:bodyPr spcFirstLastPara="1" wrap="square" lIns="91425" tIns="91425" rIns="91425" bIns="91425" anchor="ctr" anchorCtr="0">
            <a:noAutofit/>
          </a:bodyPr>
          <a:lstStyle/>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p:txBody>
      </p:sp>
      <p:sp>
        <p:nvSpPr>
          <p:cNvPr id="48" name="Google Shape;115;p14">
            <a:extLst>
              <a:ext uri="{FF2B5EF4-FFF2-40B4-BE49-F238E27FC236}">
                <a16:creationId xmlns:a16="http://schemas.microsoft.com/office/drawing/2014/main" id="{EA77DF2F-EA2E-D7C4-980F-71C0203100DA}"/>
              </a:ext>
            </a:extLst>
          </p:cNvPr>
          <p:cNvSpPr txBox="1"/>
          <p:nvPr/>
        </p:nvSpPr>
        <p:spPr>
          <a:xfrm>
            <a:off x="29296037" y="21252274"/>
            <a:ext cx="12642216" cy="3775362"/>
          </a:xfrm>
          <a:prstGeom prst="rect">
            <a:avLst/>
          </a:prstGeom>
          <a:noFill/>
          <a:ln>
            <a:noFill/>
          </a:ln>
        </p:spPr>
        <p:txBody>
          <a:bodyPr spcFirstLastPara="1" wrap="square" lIns="91425" tIns="91425" rIns="91425" bIns="91425" anchor="t" anchorCtr="0">
            <a:spAutoFit/>
          </a:bodyPr>
          <a:lstStyle/>
          <a:p>
            <a:pPr algn="ctr">
              <a:lnSpc>
                <a:spcPct val="125000"/>
              </a:lnSpc>
              <a:spcAft>
                <a:spcPts val="1000"/>
              </a:spcAft>
            </a:pPr>
            <a:r>
              <a:rPr lang="en-US" sz="3000" b="1" dirty="0">
                <a:latin typeface="Libre Baskerville"/>
                <a:ea typeface="Libre Baskerville"/>
                <a:cs typeface="Libre Baskerville"/>
                <a:sym typeface="Libre Baskerville"/>
              </a:rPr>
              <a:t>There is a lack of knowledge on Sex-Ed and safe sexual practices in young adults due to inadequate provision of Sex-Ed during adolescence, negatively influencing the APB of individuals towards Sex-Ed. This indicates a need for mandatory, comprehensive Sex-Ed in T&amp;T secondary schools.</a:t>
            </a:r>
            <a:endParaRPr sz="3000" dirty="0">
              <a:latin typeface="Calibri"/>
              <a:ea typeface="Calibri"/>
              <a:cs typeface="Calibri"/>
              <a:sym typeface="Calibri"/>
            </a:endParaRPr>
          </a:p>
        </p:txBody>
      </p:sp>
      <p:sp>
        <p:nvSpPr>
          <p:cNvPr id="49" name="Google Shape;93;p14">
            <a:extLst>
              <a:ext uri="{FF2B5EF4-FFF2-40B4-BE49-F238E27FC236}">
                <a16:creationId xmlns:a16="http://schemas.microsoft.com/office/drawing/2014/main" id="{C9E84643-735B-B301-AA2E-20400B13FF7B}"/>
              </a:ext>
            </a:extLst>
          </p:cNvPr>
          <p:cNvSpPr/>
          <p:nvPr/>
        </p:nvSpPr>
        <p:spPr>
          <a:xfrm>
            <a:off x="29397537" y="26005879"/>
            <a:ext cx="12600000" cy="2194831"/>
          </a:xfrm>
          <a:prstGeom prst="round2DiagRect">
            <a:avLst>
              <a:gd name="adj1" fmla="val 16667"/>
              <a:gd name="adj2" fmla="val 0"/>
            </a:avLst>
          </a:prstGeom>
          <a:noFill/>
          <a:ln w="101600" cap="flat" cmpd="sng">
            <a:solidFill>
              <a:srgbClr val="70AD47"/>
            </a:solidFill>
            <a:prstDash val="solid"/>
            <a:round/>
            <a:headEnd type="none" w="sm" len="sm"/>
            <a:tailEnd type="none" w="sm" len="sm"/>
          </a:ln>
          <a:effectLst>
            <a:outerShdw blurRad="57150" dist="171450" dir="1800000" algn="bl" rotWithShape="0">
              <a:srgbClr val="666666">
                <a:alpha val="50000"/>
              </a:srgbClr>
            </a:outerShdw>
          </a:effectLst>
        </p:spPr>
        <p:txBody>
          <a:bodyPr spcFirstLastPara="1" wrap="square" lIns="91425" tIns="91425" rIns="91425" bIns="91425" anchor="ctr" anchorCtr="0">
            <a:noAutofit/>
          </a:bodyPr>
          <a:lstStyle/>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p:txBody>
      </p:sp>
      <p:sp>
        <p:nvSpPr>
          <p:cNvPr id="50" name="Google Shape;93;p14">
            <a:extLst>
              <a:ext uri="{FF2B5EF4-FFF2-40B4-BE49-F238E27FC236}">
                <a16:creationId xmlns:a16="http://schemas.microsoft.com/office/drawing/2014/main" id="{B3D6CF6F-F883-2950-1C17-926C2110DE68}"/>
              </a:ext>
            </a:extLst>
          </p:cNvPr>
          <p:cNvSpPr/>
          <p:nvPr/>
        </p:nvSpPr>
        <p:spPr>
          <a:xfrm>
            <a:off x="29397537" y="29505612"/>
            <a:ext cx="12600000" cy="1908184"/>
          </a:xfrm>
          <a:prstGeom prst="round2DiagRect">
            <a:avLst>
              <a:gd name="adj1" fmla="val 16667"/>
              <a:gd name="adj2" fmla="val 0"/>
            </a:avLst>
          </a:prstGeom>
          <a:noFill/>
          <a:ln w="101600" cap="flat" cmpd="sng">
            <a:solidFill>
              <a:srgbClr val="70AD47"/>
            </a:solidFill>
            <a:prstDash val="solid"/>
            <a:round/>
            <a:headEnd type="none" w="sm" len="sm"/>
            <a:tailEnd type="none" w="sm" len="sm"/>
          </a:ln>
          <a:effectLst>
            <a:outerShdw blurRad="57150" dist="171450" dir="1800000" algn="bl" rotWithShape="0">
              <a:srgbClr val="666666">
                <a:alpha val="50000"/>
              </a:srgbClr>
            </a:outerShdw>
          </a:effectLst>
        </p:spPr>
        <p:txBody>
          <a:bodyPr spcFirstLastPara="1" wrap="square" lIns="91425" tIns="91425" rIns="91425" bIns="91425" anchor="ctr" anchorCtr="0">
            <a:noAutofit/>
          </a:bodyPr>
          <a:lstStyle/>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algn="ctr"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a:p>
            <a:pPr marL="0" marR="0" lvl="0" indent="0" defTabSz="914400" eaLnBrk="1" fontAlgn="auto" latinLnBrk="0" hangingPunct="1">
              <a:lnSpc>
                <a:spcPct val="125000"/>
              </a:lnSpc>
              <a:spcBef>
                <a:spcPts val="0"/>
              </a:spcBef>
              <a:spcAft>
                <a:spcPts val="0"/>
              </a:spcAft>
              <a:buClrTx/>
              <a:buSzTx/>
              <a:buFontTx/>
              <a:buNone/>
              <a:tabLst/>
              <a:defRPr/>
            </a:pPr>
            <a:endParaRPr kumimoji="0" sz="2800" b="1" i="0" u="none" strike="noStrike" kern="0" cap="none" spc="0" normalizeH="0" baseline="0" noProof="0" dirty="0">
              <a:ln>
                <a:noFill/>
              </a:ln>
              <a:solidFill>
                <a:sysClr val="windowText" lastClr="000000"/>
              </a:solidFill>
              <a:effectLst/>
              <a:uLnTx/>
              <a:uFillTx/>
              <a:latin typeface="Libre Baskerville"/>
              <a:ea typeface="Libre Baskerville"/>
              <a:cs typeface="Libre Baskerville"/>
              <a:sym typeface="Libre Baskerville"/>
            </a:endParaRPr>
          </a:p>
        </p:txBody>
      </p:sp>
      <p:sp>
        <p:nvSpPr>
          <p:cNvPr id="51" name="TextBox 50">
            <a:extLst>
              <a:ext uri="{FF2B5EF4-FFF2-40B4-BE49-F238E27FC236}">
                <a16:creationId xmlns:a16="http://schemas.microsoft.com/office/drawing/2014/main" id="{3EDF9FC6-98B6-1D48-9E2A-84EEDDC8489B}"/>
              </a:ext>
            </a:extLst>
          </p:cNvPr>
          <p:cNvSpPr txBox="1"/>
          <p:nvPr/>
        </p:nvSpPr>
        <p:spPr>
          <a:xfrm>
            <a:off x="29392933" y="26215706"/>
            <a:ext cx="12609208" cy="1927707"/>
          </a:xfrm>
          <a:prstGeom prst="rect">
            <a:avLst/>
          </a:prstGeom>
          <a:noFill/>
        </p:spPr>
        <p:txBody>
          <a:bodyPr wrap="square" rtlCol="0">
            <a:spAutoFit/>
          </a:bodyPr>
          <a:lstStyle/>
          <a:p>
            <a:pPr marL="457200" marR="0" lvl="0" indent="-342900" algn="l" defTabSz="914400" rtl="0" eaLnBrk="1" fontAlgn="auto" latinLnBrk="0" hangingPunct="1">
              <a:lnSpc>
                <a:spcPct val="95000"/>
              </a:lnSpc>
              <a:spcBef>
                <a:spcPts val="0"/>
              </a:spcBef>
              <a:spcAft>
                <a:spcPts val="0"/>
              </a:spcAft>
              <a:buClr>
                <a:srgbClr val="CC0000"/>
              </a:buClr>
              <a:buSzPts val="1800"/>
              <a:buFont typeface="Libre Baskerville"/>
              <a:buAutoNum type="arabicPeriod"/>
              <a:tabLst/>
              <a:defRPr/>
            </a:pPr>
            <a:r>
              <a:rPr kumimoji="0" lang="en-US" sz="1200" b="1" i="0" u="none" strike="noStrike" kern="0" cap="none" spc="0" normalizeH="0" baseline="0" noProof="0" dirty="0">
                <a:ln>
                  <a:noFill/>
                </a:ln>
                <a:solidFill>
                  <a:srgbClr val="000000"/>
                </a:solidFill>
                <a:effectLst/>
                <a:uLnTx/>
                <a:uFillTx/>
                <a:latin typeface="Libre Baskerville"/>
                <a:ea typeface="Libre Baskerville"/>
                <a:cs typeface="Libre Baskerville"/>
                <a:sym typeface="Libre Baskerville"/>
              </a:rPr>
              <a:t>Republic of Trinidad and Tobago MOE CPDD. Secondary School Curriculum Forms 1-3 HFLE MOE. (2009). </a:t>
            </a:r>
            <a:r>
              <a:rPr kumimoji="0" lang="en-US" sz="1200" b="1" i="0" u="sng" strike="noStrike" kern="0" cap="none" spc="0" normalizeH="0" baseline="0" noProof="0" dirty="0">
                <a:ln>
                  <a:noFill/>
                </a:ln>
                <a:solidFill>
                  <a:srgbClr val="0563C1"/>
                </a:solidFill>
                <a:effectLst/>
                <a:uLnTx/>
                <a:uFillTx/>
                <a:latin typeface="Libre Baskerville"/>
                <a:ea typeface="Libre Baskerville"/>
                <a:cs typeface="Libre Baskerville"/>
                <a:sym typeface="Libre Baskerville"/>
                <a:hlinkClick r:id="rId9"/>
              </a:rPr>
              <a:t>https://uwispace.sta.uwi.edu/dspace/bitstream/handle/2139/39336/Alana%20Gadjadar%20Appendix%20A%20HFLE%20Secondary%20School%20Curriculum.pdf?sequence=2&amp;isAllowed=y.</a:t>
            </a:r>
            <a:endParaRPr kumimoji="0" lang="en-US" sz="1200" b="1" i="0" u="none" strike="noStrike" kern="0" cap="none" spc="0" normalizeH="0" baseline="0" noProof="0" dirty="0">
              <a:ln>
                <a:noFill/>
              </a:ln>
              <a:solidFill>
                <a:srgbClr val="000000"/>
              </a:solidFill>
              <a:effectLst/>
              <a:uLnTx/>
              <a:uFillTx/>
              <a:latin typeface="Libre Baskerville"/>
              <a:ea typeface="Libre Baskerville"/>
              <a:cs typeface="Libre Baskerville"/>
              <a:sym typeface="Libre Baskerville"/>
            </a:endParaRPr>
          </a:p>
          <a:p>
            <a:pPr marL="457200" marR="0" lvl="0" indent="-342900" algn="l" defTabSz="914400" rtl="0" eaLnBrk="1" fontAlgn="auto" latinLnBrk="0" hangingPunct="1">
              <a:lnSpc>
                <a:spcPct val="95000"/>
              </a:lnSpc>
              <a:spcBef>
                <a:spcPts val="1000"/>
              </a:spcBef>
              <a:spcAft>
                <a:spcPts val="0"/>
              </a:spcAft>
              <a:buClr>
                <a:srgbClr val="CC0000"/>
              </a:buClr>
              <a:buSzPts val="1800"/>
              <a:buFont typeface="Libre Baskerville"/>
              <a:buAutoNum type="arabicPeriod"/>
              <a:tabLst/>
              <a:defRPr/>
            </a:pPr>
            <a:r>
              <a:rPr kumimoji="0" lang="en-US" sz="1200" b="1" i="0" u="none" strike="noStrike" kern="0" cap="none" spc="0" normalizeH="0" baseline="0" noProof="0" dirty="0">
                <a:ln>
                  <a:noFill/>
                </a:ln>
                <a:solidFill>
                  <a:srgbClr val="000000"/>
                </a:solidFill>
                <a:effectLst/>
                <a:uLnTx/>
                <a:uFillTx/>
                <a:latin typeface="Libre Baskerville"/>
                <a:ea typeface="Libre Baskerville"/>
                <a:cs typeface="Libre Baskerville"/>
                <a:sym typeface="Libre Baskerville"/>
              </a:rPr>
              <a:t>Republic of Trinidad and Tobago Parliament, JSCSSPA. Fourth Report on an Inquiry into the prevalence of Sexually Transmitted Diseases (STDs) amongst school students and into the general services administered to treat STDs in Trinidad and Tobago. (2018). </a:t>
            </a:r>
            <a:r>
              <a:rPr kumimoji="0" lang="en-US" sz="1200" b="1" i="0" u="sng" strike="noStrike" kern="0" cap="none" spc="0" normalizeH="0" baseline="0" noProof="0" dirty="0">
                <a:ln>
                  <a:noFill/>
                </a:ln>
                <a:solidFill>
                  <a:srgbClr val="0563C1"/>
                </a:solidFill>
                <a:effectLst/>
                <a:uLnTx/>
                <a:uFillTx/>
                <a:latin typeface="Libre Baskerville"/>
                <a:ea typeface="Libre Baskerville"/>
                <a:cs typeface="Libre Baskerville"/>
                <a:sym typeface="Libre Baskerville"/>
                <a:hlinkClick r:id="rId10"/>
              </a:rPr>
              <a:t>http://www.ttparliament.org/reports/p11-s3-J-20171117-SSPA-r4.pdf.</a:t>
            </a:r>
            <a:endParaRPr kumimoji="0" lang="en-US" sz="1200" b="1" i="0" u="none" strike="noStrike" kern="0" cap="none" spc="0" normalizeH="0" baseline="0" noProof="0" dirty="0">
              <a:ln>
                <a:noFill/>
              </a:ln>
              <a:solidFill>
                <a:srgbClr val="000000"/>
              </a:solidFill>
              <a:effectLst/>
              <a:uLnTx/>
              <a:uFillTx/>
              <a:latin typeface="Libre Baskerville"/>
              <a:ea typeface="Libre Baskerville"/>
              <a:cs typeface="Libre Baskerville"/>
              <a:sym typeface="Libre Baskerville"/>
            </a:endParaRPr>
          </a:p>
          <a:p>
            <a:pPr marL="457200" marR="0" lvl="0" indent="-342900" algn="l" defTabSz="914400" rtl="0" eaLnBrk="1" fontAlgn="auto" latinLnBrk="0" hangingPunct="1">
              <a:lnSpc>
                <a:spcPct val="95000"/>
              </a:lnSpc>
              <a:spcBef>
                <a:spcPts val="1000"/>
              </a:spcBef>
              <a:spcAft>
                <a:spcPts val="0"/>
              </a:spcAft>
              <a:buClr>
                <a:srgbClr val="CC0000"/>
              </a:buClr>
              <a:buSzPts val="1800"/>
              <a:buFont typeface="Libre Baskerville"/>
              <a:buAutoNum type="arabicPeriod"/>
              <a:tabLst/>
              <a:defRPr/>
            </a:pPr>
            <a:r>
              <a:rPr kumimoji="0" lang="en-US" sz="1200" b="1" i="0" u="none" strike="noStrike" kern="0" cap="none" spc="0" normalizeH="0" baseline="0" noProof="0" dirty="0">
                <a:ln>
                  <a:noFill/>
                </a:ln>
                <a:solidFill>
                  <a:srgbClr val="000000"/>
                </a:solidFill>
                <a:effectLst/>
                <a:uLnTx/>
                <a:uFillTx/>
                <a:latin typeface="Libre Baskerville"/>
                <a:ea typeface="Libre Baskerville"/>
                <a:cs typeface="Libre Baskerville"/>
                <a:sym typeface="Libre Baskerville"/>
              </a:rPr>
              <a:t>Republic of Trinidad and Tobago Parliament, JSCSSPA. Thirteenth Report on an Inquiry into the prevalence of Teenage Pregnancy and the state’s capacity to </a:t>
            </a:r>
            <a:r>
              <a:rPr kumimoji="0" lang="en-US" sz="1200" b="1" i="0" u="none" strike="noStrike" kern="0" cap="none" spc="0" normalizeH="0" baseline="0" noProof="0" dirty="0" err="1">
                <a:ln>
                  <a:noFill/>
                </a:ln>
                <a:solidFill>
                  <a:srgbClr val="000000"/>
                </a:solidFill>
                <a:effectLst/>
                <a:uLnTx/>
                <a:uFillTx/>
                <a:latin typeface="Libre Baskerville"/>
                <a:ea typeface="Libre Baskerville"/>
                <a:cs typeface="Libre Baskerville"/>
                <a:sym typeface="Libre Baskerville"/>
              </a:rPr>
              <a:t>minimise</a:t>
            </a:r>
            <a:r>
              <a:rPr kumimoji="0" lang="en-US" sz="1200" b="1" i="0" u="none" strike="noStrike" kern="0" cap="none" spc="0" normalizeH="0" baseline="0" noProof="0" dirty="0">
                <a:ln>
                  <a:noFill/>
                </a:ln>
                <a:solidFill>
                  <a:srgbClr val="000000"/>
                </a:solidFill>
                <a:effectLst/>
                <a:uLnTx/>
                <a:uFillTx/>
                <a:latin typeface="Libre Baskerville"/>
                <a:ea typeface="Libre Baskerville"/>
                <a:cs typeface="Libre Baskerville"/>
                <a:sym typeface="Libre Baskerville"/>
              </a:rPr>
              <a:t> the occurrence of teenage pregnancy and provide services and assistance to teenage parents. (2020). </a:t>
            </a:r>
            <a:r>
              <a:rPr kumimoji="0" lang="en-US" sz="1200" b="1" i="0" u="sng" strike="noStrike" kern="0" cap="none" spc="0" normalizeH="0" baseline="0" noProof="0" dirty="0">
                <a:ln>
                  <a:noFill/>
                </a:ln>
                <a:solidFill>
                  <a:srgbClr val="0563C1"/>
                </a:solidFill>
                <a:effectLst/>
                <a:uLnTx/>
                <a:uFillTx/>
                <a:latin typeface="Libre Baskerville"/>
                <a:ea typeface="Libre Baskerville"/>
                <a:cs typeface="Libre Baskerville"/>
                <a:sym typeface="Libre Baskerville"/>
                <a:hlinkClick r:id="rId11"/>
              </a:rPr>
              <a:t>http://www.ttparliament.org/reports/p11-s5-J-20200306-SSPA-R13.pdf.</a:t>
            </a:r>
            <a:endPar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
        <p:nvSpPr>
          <p:cNvPr id="52" name="Google Shape;117;p14">
            <a:extLst>
              <a:ext uri="{FF2B5EF4-FFF2-40B4-BE49-F238E27FC236}">
                <a16:creationId xmlns:a16="http://schemas.microsoft.com/office/drawing/2014/main" id="{992D3280-2896-67B0-2F0B-4B82D795E14A}"/>
              </a:ext>
            </a:extLst>
          </p:cNvPr>
          <p:cNvSpPr txBox="1"/>
          <p:nvPr/>
        </p:nvSpPr>
        <p:spPr>
          <a:xfrm>
            <a:off x="29419895" y="29621783"/>
            <a:ext cx="12600000" cy="1908184"/>
          </a:xfrm>
          <a:prstGeom prst="rect">
            <a:avLst/>
          </a:prstGeom>
          <a:noFill/>
          <a:ln>
            <a:noFill/>
          </a:ln>
        </p:spPr>
        <p:txBody>
          <a:bodyPr spcFirstLastPara="1" wrap="square" lIns="91425" tIns="91425" rIns="91425" bIns="91425" anchor="t" anchorCtr="0">
            <a:spAutoFit/>
          </a:bodyPr>
          <a:lstStyle/>
          <a:p>
            <a:pPr algn="ctr"/>
            <a:r>
              <a:rPr lang="en-US" sz="2750" b="1" dirty="0">
                <a:latin typeface="Libre Baskerville"/>
                <a:ea typeface="Libre Baskerville"/>
                <a:cs typeface="Libre Baskerville"/>
                <a:sym typeface="Libre Baskerville"/>
              </a:rPr>
              <a:t>Special thanks to our supervisors and the student participants who helped develop our research. We extend our gratitude to the UWI Campus Registrar and Ethics committee for granting approval to conduct this study at The UWI-STA.</a:t>
            </a:r>
            <a:endParaRPr sz="2750" dirty="0">
              <a:latin typeface="Calibri"/>
              <a:ea typeface="Calibri"/>
              <a:cs typeface="Calibri"/>
              <a:sym typeface="Calibri"/>
            </a:endParaRPr>
          </a:p>
        </p:txBody>
      </p:sp>
      <p:sp>
        <p:nvSpPr>
          <p:cNvPr id="53" name="Google Shape;106;p14">
            <a:extLst>
              <a:ext uri="{FF2B5EF4-FFF2-40B4-BE49-F238E27FC236}">
                <a16:creationId xmlns:a16="http://schemas.microsoft.com/office/drawing/2014/main" id="{B5B28CAB-6540-1C5E-EF1F-542C4AA8EF16}"/>
              </a:ext>
            </a:extLst>
          </p:cNvPr>
          <p:cNvSpPr/>
          <p:nvPr/>
        </p:nvSpPr>
        <p:spPr>
          <a:xfrm>
            <a:off x="29403612" y="6682275"/>
            <a:ext cx="12600000" cy="859500"/>
          </a:xfrm>
          <a:prstGeom prst="round2DiagRect">
            <a:avLst>
              <a:gd name="adj1" fmla="val 16667"/>
              <a:gd name="adj2" fmla="val 0"/>
            </a:avLst>
          </a:prstGeom>
          <a:gradFill>
            <a:gsLst>
              <a:gs pos="0">
                <a:srgbClr val="DB0000"/>
              </a:gs>
              <a:gs pos="100000">
                <a:srgbClr val="540303"/>
              </a:gs>
            </a:gsLst>
            <a:path path="circle">
              <a:fillToRect l="50000" t="50000" r="50000" b="50000"/>
            </a:path>
            <a:tileRect/>
          </a:gradFill>
          <a:ln w="9525" cap="flat" cmpd="sng">
            <a:solidFill>
              <a:srgbClr val="44546A"/>
            </a:solidFill>
            <a:prstDash val="solid"/>
            <a:round/>
            <a:headEnd type="none" w="sm" len="sm"/>
            <a:tailEnd type="none" w="sm" len="sm"/>
          </a:ln>
          <a:effectLst>
            <a:outerShdw blurRad="57150" dist="142875" dir="5400000" algn="bl" rotWithShape="0">
              <a:srgbClr val="000000">
                <a:alpha val="50000"/>
              </a:srgbClr>
            </a:outerShdw>
          </a:effectLst>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0" b="0" i="0" u="none" strike="noStrike" kern="0" cap="none" spc="0" normalizeH="0" baseline="0" noProof="0" dirty="0">
                <a:ln>
                  <a:noFill/>
                </a:ln>
                <a:solidFill>
                  <a:srgbClr val="F1C232"/>
                </a:solidFill>
                <a:effectLst/>
                <a:uLnTx/>
                <a:uFillTx/>
                <a:latin typeface="Georgia"/>
                <a:ea typeface="Georgia"/>
                <a:cs typeface="Georgia"/>
                <a:sym typeface="Georgia"/>
              </a:rPr>
              <a:t>Discussion </a:t>
            </a:r>
            <a:endParaRPr kumimoji="0" sz="5000" b="0" i="0" u="none" strike="noStrike" kern="0" cap="none" spc="0" normalizeH="0" baseline="0" noProof="0" dirty="0">
              <a:ln>
                <a:noFill/>
              </a:ln>
              <a:solidFill>
                <a:srgbClr val="F1C232"/>
              </a:solidFill>
              <a:effectLst/>
              <a:uLnTx/>
              <a:uFillTx/>
              <a:latin typeface="Georgia"/>
              <a:ea typeface="Georgia"/>
              <a:cs typeface="Georgia"/>
              <a:sym typeface="Georgia"/>
            </a:endParaRPr>
          </a:p>
        </p:txBody>
      </p:sp>
      <p:sp>
        <p:nvSpPr>
          <p:cNvPr id="55" name="Google Shape;106;p14">
            <a:extLst>
              <a:ext uri="{FF2B5EF4-FFF2-40B4-BE49-F238E27FC236}">
                <a16:creationId xmlns:a16="http://schemas.microsoft.com/office/drawing/2014/main" id="{613B6E1A-920E-7211-2412-31EA84D10566}"/>
              </a:ext>
            </a:extLst>
          </p:cNvPr>
          <p:cNvSpPr/>
          <p:nvPr/>
        </p:nvSpPr>
        <p:spPr>
          <a:xfrm>
            <a:off x="1197028" y="6659448"/>
            <a:ext cx="12600000" cy="859500"/>
          </a:xfrm>
          <a:prstGeom prst="round2DiagRect">
            <a:avLst>
              <a:gd name="adj1" fmla="val 16667"/>
              <a:gd name="adj2" fmla="val 0"/>
            </a:avLst>
          </a:prstGeom>
          <a:gradFill>
            <a:gsLst>
              <a:gs pos="0">
                <a:srgbClr val="DB0000"/>
              </a:gs>
              <a:gs pos="100000">
                <a:srgbClr val="540303"/>
              </a:gs>
            </a:gsLst>
            <a:path path="circle">
              <a:fillToRect l="50000" t="50000" r="50000" b="50000"/>
            </a:path>
            <a:tileRect/>
          </a:gradFill>
          <a:ln w="9525" cap="flat" cmpd="sng">
            <a:solidFill>
              <a:srgbClr val="44546A"/>
            </a:solidFill>
            <a:prstDash val="solid"/>
            <a:round/>
            <a:headEnd type="none" w="sm" len="sm"/>
            <a:tailEnd type="none" w="sm" len="sm"/>
          </a:ln>
          <a:effectLst>
            <a:outerShdw blurRad="57150" dist="142875" dir="5400000" algn="bl" rotWithShape="0">
              <a:srgbClr val="000000">
                <a:alpha val="50000"/>
              </a:srgbClr>
            </a:outerShdw>
          </a:effectLst>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0" b="0" i="0" u="none" strike="noStrike" kern="0" cap="none" spc="0" normalizeH="0" baseline="0" noProof="0" dirty="0">
                <a:ln>
                  <a:noFill/>
                </a:ln>
                <a:solidFill>
                  <a:srgbClr val="F1C232"/>
                </a:solidFill>
                <a:effectLst/>
                <a:uLnTx/>
                <a:uFillTx/>
                <a:latin typeface="Georgia"/>
                <a:ea typeface="Georgia"/>
                <a:cs typeface="Georgia"/>
                <a:sym typeface="Georgia"/>
              </a:rPr>
              <a:t>Introduction </a:t>
            </a:r>
            <a:endParaRPr kumimoji="0" sz="5000" b="0" i="0" u="none" strike="noStrike" kern="0" cap="none" spc="0" normalizeH="0" baseline="0" noProof="0" dirty="0">
              <a:ln>
                <a:noFill/>
              </a:ln>
              <a:solidFill>
                <a:srgbClr val="F1C232"/>
              </a:solidFill>
              <a:effectLst/>
              <a:uLnTx/>
              <a:uFillTx/>
              <a:latin typeface="Georgia"/>
              <a:ea typeface="Georgia"/>
              <a:cs typeface="Georgia"/>
              <a:sym typeface="Georgia"/>
            </a:endParaRPr>
          </a:p>
        </p:txBody>
      </p:sp>
      <p:sp>
        <p:nvSpPr>
          <p:cNvPr id="56" name="Google Shape;92;p14">
            <a:extLst>
              <a:ext uri="{FF2B5EF4-FFF2-40B4-BE49-F238E27FC236}">
                <a16:creationId xmlns:a16="http://schemas.microsoft.com/office/drawing/2014/main" id="{519D6C64-3914-4E53-4141-6E8F598201BA}"/>
              </a:ext>
            </a:extLst>
          </p:cNvPr>
          <p:cNvSpPr/>
          <p:nvPr/>
        </p:nvSpPr>
        <p:spPr>
          <a:xfrm>
            <a:off x="1197028" y="14980019"/>
            <a:ext cx="12600000" cy="859500"/>
          </a:xfrm>
          <a:prstGeom prst="round2DiagRect">
            <a:avLst>
              <a:gd name="adj1" fmla="val 16667"/>
              <a:gd name="adj2" fmla="val 0"/>
            </a:avLst>
          </a:prstGeom>
          <a:gradFill>
            <a:gsLst>
              <a:gs pos="0">
                <a:srgbClr val="DB0000"/>
              </a:gs>
              <a:gs pos="100000">
                <a:srgbClr val="540303"/>
              </a:gs>
            </a:gsLst>
            <a:path path="circle">
              <a:fillToRect l="50000" t="50000" r="50000" b="50000"/>
            </a:path>
            <a:tileRect/>
          </a:gradFill>
          <a:ln w="9525" cap="flat" cmpd="sng">
            <a:solidFill>
              <a:srgbClr val="44546A"/>
            </a:solidFill>
            <a:prstDash val="solid"/>
            <a:round/>
            <a:headEnd type="none" w="sm" len="sm"/>
            <a:tailEnd type="none" w="sm" len="sm"/>
          </a:ln>
          <a:effectLst>
            <a:outerShdw blurRad="57150" dist="142875" dir="5400000" algn="bl" rotWithShape="0">
              <a:srgbClr val="000000">
                <a:alpha val="50000"/>
              </a:srgbClr>
            </a:outerShdw>
          </a:effectLst>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0" b="0" i="0" u="none" strike="noStrike" kern="0" cap="none" spc="0" normalizeH="0" baseline="0" noProof="0" dirty="0">
                <a:ln>
                  <a:noFill/>
                </a:ln>
                <a:solidFill>
                  <a:srgbClr val="F1C232"/>
                </a:solidFill>
                <a:effectLst/>
                <a:uLnTx/>
                <a:uFillTx/>
                <a:latin typeface="Georgia"/>
                <a:ea typeface="Georgia"/>
                <a:cs typeface="Georgia"/>
                <a:sym typeface="Georgia"/>
              </a:rPr>
              <a:t>Objectives</a:t>
            </a:r>
            <a:endParaRPr kumimoji="0" sz="5000" b="0" i="0" u="none" strike="noStrike" kern="0" cap="none" spc="0" normalizeH="0" baseline="0" noProof="0" dirty="0">
              <a:ln>
                <a:noFill/>
              </a:ln>
              <a:solidFill>
                <a:srgbClr val="F1C232"/>
              </a:solidFill>
              <a:effectLst/>
              <a:uLnTx/>
              <a:uFillTx/>
              <a:latin typeface="Georgia"/>
              <a:ea typeface="Georgia"/>
              <a:cs typeface="Georgia"/>
              <a:sym typeface="Georgia"/>
            </a:endParaRPr>
          </a:p>
        </p:txBody>
      </p:sp>
      <p:sp>
        <p:nvSpPr>
          <p:cNvPr id="57" name="Google Shape;101;p14">
            <a:extLst>
              <a:ext uri="{FF2B5EF4-FFF2-40B4-BE49-F238E27FC236}">
                <a16:creationId xmlns:a16="http://schemas.microsoft.com/office/drawing/2014/main" id="{E1C1C56B-2F96-F06C-0E6F-8181AACBCBAE}"/>
              </a:ext>
            </a:extLst>
          </p:cNvPr>
          <p:cNvSpPr/>
          <p:nvPr/>
        </p:nvSpPr>
        <p:spPr>
          <a:xfrm>
            <a:off x="1197028" y="23764081"/>
            <a:ext cx="12600000" cy="859500"/>
          </a:xfrm>
          <a:prstGeom prst="round2DiagRect">
            <a:avLst>
              <a:gd name="adj1" fmla="val 16667"/>
              <a:gd name="adj2" fmla="val 0"/>
            </a:avLst>
          </a:prstGeom>
          <a:gradFill>
            <a:gsLst>
              <a:gs pos="0">
                <a:srgbClr val="DB0000"/>
              </a:gs>
              <a:gs pos="100000">
                <a:srgbClr val="540303"/>
              </a:gs>
            </a:gsLst>
            <a:path path="circle">
              <a:fillToRect l="50000" t="50000" r="50000" b="50000"/>
            </a:path>
            <a:tileRect/>
          </a:gradFill>
          <a:ln w="9525" cap="flat" cmpd="sng">
            <a:solidFill>
              <a:srgbClr val="44546A"/>
            </a:solidFill>
            <a:prstDash val="solid"/>
            <a:round/>
            <a:headEnd type="none" w="sm" len="sm"/>
            <a:tailEnd type="none" w="sm" len="sm"/>
          </a:ln>
          <a:effectLst>
            <a:outerShdw blurRad="57150" dist="142875" dir="5400000" algn="bl" rotWithShape="0">
              <a:srgbClr val="000000">
                <a:alpha val="50000"/>
              </a:srgbClr>
            </a:outerShdw>
          </a:effectLst>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0" b="0" i="0" u="none" strike="noStrike" kern="0" cap="none" spc="0" normalizeH="0" baseline="0" noProof="0">
                <a:ln>
                  <a:noFill/>
                </a:ln>
                <a:solidFill>
                  <a:srgbClr val="F1C232"/>
                </a:solidFill>
                <a:effectLst/>
                <a:uLnTx/>
                <a:uFillTx/>
                <a:latin typeface="Georgia"/>
                <a:ea typeface="Georgia"/>
                <a:cs typeface="Georgia"/>
                <a:sym typeface="Georgia"/>
              </a:rPr>
              <a:t>Methodology </a:t>
            </a:r>
            <a:endParaRPr kumimoji="0" sz="5000" b="0" i="0" u="none" strike="noStrike" kern="0" cap="none" spc="0" normalizeH="0" baseline="0" noProof="0">
              <a:ln>
                <a:noFill/>
              </a:ln>
              <a:solidFill>
                <a:srgbClr val="F1C232"/>
              </a:solidFill>
              <a:effectLst/>
              <a:uLnTx/>
              <a:uFillTx/>
              <a:latin typeface="Georgia"/>
              <a:ea typeface="Georgia"/>
              <a:cs typeface="Georgia"/>
              <a:sym typeface="Georgia"/>
            </a:endParaRPr>
          </a:p>
        </p:txBody>
      </p:sp>
      <p:sp>
        <p:nvSpPr>
          <p:cNvPr id="58" name="Google Shape;106;p14">
            <a:extLst>
              <a:ext uri="{FF2B5EF4-FFF2-40B4-BE49-F238E27FC236}">
                <a16:creationId xmlns:a16="http://schemas.microsoft.com/office/drawing/2014/main" id="{E7AB11EA-8390-346C-E7E6-858AAFE0A85F}"/>
              </a:ext>
            </a:extLst>
          </p:cNvPr>
          <p:cNvSpPr/>
          <p:nvPr/>
        </p:nvSpPr>
        <p:spPr>
          <a:xfrm>
            <a:off x="29397537" y="20204184"/>
            <a:ext cx="12600000" cy="859500"/>
          </a:xfrm>
          <a:prstGeom prst="round2DiagRect">
            <a:avLst>
              <a:gd name="adj1" fmla="val 16667"/>
              <a:gd name="adj2" fmla="val 0"/>
            </a:avLst>
          </a:prstGeom>
          <a:gradFill>
            <a:gsLst>
              <a:gs pos="0">
                <a:srgbClr val="DB0000"/>
              </a:gs>
              <a:gs pos="100000">
                <a:srgbClr val="540303"/>
              </a:gs>
            </a:gsLst>
            <a:path path="circle">
              <a:fillToRect l="50000" t="50000" r="50000" b="50000"/>
            </a:path>
            <a:tileRect/>
          </a:gradFill>
          <a:ln w="9525" cap="flat" cmpd="sng">
            <a:solidFill>
              <a:srgbClr val="44546A"/>
            </a:solidFill>
            <a:prstDash val="solid"/>
            <a:round/>
            <a:headEnd type="none" w="sm" len="sm"/>
            <a:tailEnd type="none" w="sm" len="sm"/>
          </a:ln>
          <a:effectLst>
            <a:outerShdw blurRad="57150" dist="142875" dir="5400000" algn="bl" rotWithShape="0">
              <a:srgbClr val="000000">
                <a:alpha val="50000"/>
              </a:srgbClr>
            </a:outerShdw>
          </a:effectLst>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0" b="0" i="0" u="none" strike="noStrike" kern="0" cap="none" spc="0" normalizeH="0" baseline="0" noProof="0" dirty="0">
                <a:ln>
                  <a:noFill/>
                </a:ln>
                <a:solidFill>
                  <a:srgbClr val="F1C232"/>
                </a:solidFill>
                <a:effectLst/>
                <a:uLnTx/>
                <a:uFillTx/>
                <a:latin typeface="Georgia"/>
                <a:ea typeface="Georgia"/>
                <a:cs typeface="Georgia"/>
                <a:sym typeface="Georgia"/>
              </a:rPr>
              <a:t>Conclusions </a:t>
            </a:r>
            <a:endParaRPr kumimoji="0" sz="5000" b="0" i="0" u="none" strike="noStrike" kern="0" cap="none" spc="0" normalizeH="0" baseline="0" noProof="0" dirty="0">
              <a:ln>
                <a:noFill/>
              </a:ln>
              <a:solidFill>
                <a:srgbClr val="F1C232"/>
              </a:solidFill>
              <a:effectLst/>
              <a:uLnTx/>
              <a:uFillTx/>
              <a:latin typeface="Georgia"/>
              <a:ea typeface="Georgia"/>
              <a:cs typeface="Georgia"/>
              <a:sym typeface="Georgia"/>
            </a:endParaRPr>
          </a:p>
        </p:txBody>
      </p:sp>
      <p:sp>
        <p:nvSpPr>
          <p:cNvPr id="59" name="Google Shape;106;p14">
            <a:extLst>
              <a:ext uri="{FF2B5EF4-FFF2-40B4-BE49-F238E27FC236}">
                <a16:creationId xmlns:a16="http://schemas.microsoft.com/office/drawing/2014/main" id="{AA691EA1-60D2-3AD1-7F7D-E2393F7AF1EB}"/>
              </a:ext>
            </a:extLst>
          </p:cNvPr>
          <p:cNvSpPr/>
          <p:nvPr/>
        </p:nvSpPr>
        <p:spPr>
          <a:xfrm>
            <a:off x="29397537" y="25075610"/>
            <a:ext cx="12600000" cy="859500"/>
          </a:xfrm>
          <a:prstGeom prst="round2DiagRect">
            <a:avLst>
              <a:gd name="adj1" fmla="val 16667"/>
              <a:gd name="adj2" fmla="val 0"/>
            </a:avLst>
          </a:prstGeom>
          <a:gradFill>
            <a:gsLst>
              <a:gs pos="0">
                <a:srgbClr val="DB0000"/>
              </a:gs>
              <a:gs pos="100000">
                <a:srgbClr val="540303"/>
              </a:gs>
            </a:gsLst>
            <a:path path="circle">
              <a:fillToRect l="50000" t="50000" r="50000" b="50000"/>
            </a:path>
            <a:tileRect/>
          </a:gradFill>
          <a:ln w="9525" cap="flat" cmpd="sng">
            <a:solidFill>
              <a:srgbClr val="44546A"/>
            </a:solidFill>
            <a:prstDash val="solid"/>
            <a:round/>
            <a:headEnd type="none" w="sm" len="sm"/>
            <a:tailEnd type="none" w="sm" len="sm"/>
          </a:ln>
          <a:effectLst>
            <a:outerShdw blurRad="57150" dist="142875" dir="5400000" algn="bl" rotWithShape="0">
              <a:srgbClr val="000000">
                <a:alpha val="50000"/>
              </a:srgbClr>
            </a:outerShdw>
          </a:effectLst>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0" b="0" i="0" u="none" strike="noStrike" kern="0" cap="none" spc="0" normalizeH="0" baseline="0" noProof="0" dirty="0">
                <a:ln>
                  <a:noFill/>
                </a:ln>
                <a:solidFill>
                  <a:srgbClr val="F1C232"/>
                </a:solidFill>
                <a:effectLst/>
                <a:uLnTx/>
                <a:uFillTx/>
                <a:latin typeface="Georgia"/>
                <a:ea typeface="Georgia"/>
                <a:cs typeface="Georgia"/>
                <a:sym typeface="Georgia"/>
              </a:rPr>
              <a:t>References </a:t>
            </a:r>
            <a:endParaRPr kumimoji="0" sz="5000" b="0" i="0" u="none" strike="noStrike" kern="0" cap="none" spc="0" normalizeH="0" baseline="0" noProof="0" dirty="0">
              <a:ln>
                <a:noFill/>
              </a:ln>
              <a:solidFill>
                <a:srgbClr val="F1C232"/>
              </a:solidFill>
              <a:effectLst/>
              <a:uLnTx/>
              <a:uFillTx/>
              <a:latin typeface="Georgia"/>
              <a:ea typeface="Georgia"/>
              <a:cs typeface="Georgia"/>
              <a:sym typeface="Georgia"/>
            </a:endParaRPr>
          </a:p>
        </p:txBody>
      </p:sp>
      <p:sp>
        <p:nvSpPr>
          <p:cNvPr id="60" name="Google Shape;106;p14">
            <a:extLst>
              <a:ext uri="{FF2B5EF4-FFF2-40B4-BE49-F238E27FC236}">
                <a16:creationId xmlns:a16="http://schemas.microsoft.com/office/drawing/2014/main" id="{70894CEA-47AD-9ED1-00C1-A9BDBEA65F28}"/>
              </a:ext>
            </a:extLst>
          </p:cNvPr>
          <p:cNvSpPr/>
          <p:nvPr/>
        </p:nvSpPr>
        <p:spPr>
          <a:xfrm>
            <a:off x="29397537" y="28508302"/>
            <a:ext cx="12600000" cy="859500"/>
          </a:xfrm>
          <a:prstGeom prst="round2DiagRect">
            <a:avLst>
              <a:gd name="adj1" fmla="val 16667"/>
              <a:gd name="adj2" fmla="val 0"/>
            </a:avLst>
          </a:prstGeom>
          <a:gradFill>
            <a:gsLst>
              <a:gs pos="0">
                <a:srgbClr val="DB0000"/>
              </a:gs>
              <a:gs pos="100000">
                <a:srgbClr val="540303"/>
              </a:gs>
            </a:gsLst>
            <a:path path="circle">
              <a:fillToRect l="50000" t="50000" r="50000" b="50000"/>
            </a:path>
            <a:tileRect/>
          </a:gradFill>
          <a:ln w="9525" cap="flat" cmpd="sng">
            <a:solidFill>
              <a:srgbClr val="44546A"/>
            </a:solidFill>
            <a:prstDash val="solid"/>
            <a:round/>
            <a:headEnd type="none" w="sm" len="sm"/>
            <a:tailEnd type="none" w="sm" len="sm"/>
          </a:ln>
          <a:effectLst>
            <a:outerShdw blurRad="57150" dist="142875" dir="5400000" algn="bl" rotWithShape="0">
              <a:srgbClr val="000000">
                <a:alpha val="50000"/>
              </a:srgbClr>
            </a:outerShdw>
          </a:effectLst>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0" b="0" i="0" u="none" strike="noStrike" kern="0" cap="none" spc="0" normalizeH="0" baseline="0" noProof="0" dirty="0">
                <a:ln>
                  <a:noFill/>
                </a:ln>
                <a:solidFill>
                  <a:srgbClr val="F1C232"/>
                </a:solidFill>
                <a:effectLst/>
                <a:uLnTx/>
                <a:uFillTx/>
                <a:latin typeface="Georgia"/>
                <a:ea typeface="Georgia"/>
                <a:cs typeface="Georgia"/>
                <a:sym typeface="Georgia"/>
              </a:rPr>
              <a:t>Acknowledgements </a:t>
            </a:r>
            <a:endParaRPr kumimoji="0" sz="5000" b="0" i="0" u="none" strike="noStrike" kern="0" cap="none" spc="0" normalizeH="0" baseline="0" noProof="0" dirty="0">
              <a:ln>
                <a:noFill/>
              </a:ln>
              <a:solidFill>
                <a:srgbClr val="F1C232"/>
              </a:solidFill>
              <a:effectLst/>
              <a:uLnTx/>
              <a:uFillTx/>
              <a:latin typeface="Georgia"/>
              <a:ea typeface="Georgia"/>
              <a:cs typeface="Georgia"/>
              <a:sym typeface="Georgia"/>
            </a:endParaRPr>
          </a:p>
        </p:txBody>
      </p:sp>
      <p:sp>
        <p:nvSpPr>
          <p:cNvPr id="288" name="Rectangle: Diagonal Corners Rounded 287">
            <a:extLst>
              <a:ext uri="{FF2B5EF4-FFF2-40B4-BE49-F238E27FC236}">
                <a16:creationId xmlns:a16="http://schemas.microsoft.com/office/drawing/2014/main" id="{33DEC9B2-ED65-FB87-7D57-F03B498AEFD8}"/>
              </a:ext>
            </a:extLst>
          </p:cNvPr>
          <p:cNvSpPr/>
          <p:nvPr/>
        </p:nvSpPr>
        <p:spPr>
          <a:xfrm>
            <a:off x="14771602" y="7541775"/>
            <a:ext cx="13554357" cy="23852590"/>
          </a:xfrm>
          <a:prstGeom prst="round2DiagRect">
            <a:avLst/>
          </a:prstGeom>
          <a:noFill/>
          <a:ln w="101600">
            <a:solidFill>
              <a:srgbClr val="70AD47"/>
            </a:solidFill>
          </a:ln>
          <a:effectLst>
            <a:outerShdw blurRad="50800" dist="165100" dir="2400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p>
        </p:txBody>
      </p:sp>
      <p:sp>
        <p:nvSpPr>
          <p:cNvPr id="289" name="Google Shape;108;p14">
            <a:extLst>
              <a:ext uri="{FF2B5EF4-FFF2-40B4-BE49-F238E27FC236}">
                <a16:creationId xmlns:a16="http://schemas.microsoft.com/office/drawing/2014/main" id="{FE59A8CF-23B5-0DB7-A457-4C23C0008416}"/>
              </a:ext>
            </a:extLst>
          </p:cNvPr>
          <p:cNvSpPr/>
          <p:nvPr/>
        </p:nvSpPr>
        <p:spPr>
          <a:xfrm>
            <a:off x="14852270" y="6666995"/>
            <a:ext cx="13496100" cy="859500"/>
          </a:xfrm>
          <a:prstGeom prst="round2DiagRect">
            <a:avLst>
              <a:gd name="adj1" fmla="val 16667"/>
              <a:gd name="adj2" fmla="val 0"/>
            </a:avLst>
          </a:prstGeom>
          <a:gradFill>
            <a:gsLst>
              <a:gs pos="0">
                <a:srgbClr val="DB0000"/>
              </a:gs>
              <a:gs pos="100000">
                <a:srgbClr val="540303"/>
              </a:gs>
            </a:gsLst>
            <a:path path="circle">
              <a:fillToRect l="50000" t="50000" r="50000" b="50000"/>
            </a:path>
            <a:tileRect/>
          </a:gradFill>
          <a:ln w="9525" cap="flat" cmpd="sng">
            <a:solidFill>
              <a:srgbClr val="44546A"/>
            </a:solidFill>
            <a:prstDash val="solid"/>
            <a:round/>
            <a:headEnd type="none" w="sm" len="sm"/>
            <a:tailEnd type="none" w="sm" len="sm"/>
          </a:ln>
          <a:effectLst>
            <a:outerShdw blurRad="57150" dist="142875" dir="5400000" algn="bl" rotWithShape="0">
              <a:srgbClr val="000000">
                <a:alpha val="50000"/>
              </a:srgbClr>
            </a:outerShdw>
          </a:effectLst>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0" b="0" i="0" u="none" strike="noStrike" kern="0" cap="none" spc="0" normalizeH="0" baseline="0" noProof="0">
                <a:ln>
                  <a:noFill/>
                </a:ln>
                <a:solidFill>
                  <a:srgbClr val="F1C232"/>
                </a:solidFill>
                <a:effectLst/>
                <a:uLnTx/>
                <a:uFillTx/>
                <a:latin typeface="Georgia"/>
                <a:ea typeface="Georgia"/>
                <a:cs typeface="Georgia"/>
                <a:sym typeface="Georgia"/>
              </a:rPr>
              <a:t>Results </a:t>
            </a:r>
            <a:endParaRPr kumimoji="0" sz="5000" b="0" i="0" u="none" strike="noStrike" kern="0" cap="none" spc="0" normalizeH="0" baseline="0" noProof="0">
              <a:ln>
                <a:noFill/>
              </a:ln>
              <a:solidFill>
                <a:srgbClr val="F1C232"/>
              </a:solidFill>
              <a:effectLst/>
              <a:uLnTx/>
              <a:uFillTx/>
              <a:latin typeface="Georgia"/>
              <a:ea typeface="Georgia"/>
              <a:cs typeface="Georgia"/>
              <a:sym typeface="Georgia"/>
            </a:endParaRPr>
          </a:p>
        </p:txBody>
      </p:sp>
    </p:spTree>
    <p:extLst>
      <p:ext uri="{BB962C8B-B14F-4D97-AF65-F5344CB8AC3E}">
        <p14:creationId xmlns:p14="http://schemas.microsoft.com/office/powerpoint/2010/main" val="116146705"/>
      </p:ext>
    </p:extLst>
  </p:cSld>
  <p:clrMapOvr>
    <a:masterClrMapping/>
  </p:clrMapOvr>
  <p:transition/>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814</Words>
  <Application>Microsoft Office PowerPoint</Application>
  <PresentationFormat>Custom</PresentationFormat>
  <Paragraphs>102</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Libre Baskerville</vt:lpstr>
      <vt:lpstr>Calibri</vt:lpstr>
      <vt:lpstr>Arial</vt:lpstr>
      <vt:lpstr>Georgia</vt:lpstr>
      <vt:lpstr>Calibri Light</vt:lpstr>
      <vt:lpstr>1_Office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 Fernandes🌸</dc:creator>
  <cp:lastModifiedBy>Maria Fernandes🌸</cp:lastModifiedBy>
  <cp:revision>1</cp:revision>
  <dcterms:modified xsi:type="dcterms:W3CDTF">2022-09-30T16:29:06Z</dcterms:modified>
</cp:coreProperties>
</file>