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7" r:id="rId1"/>
  </p:sldMasterIdLst>
  <p:sldIdLst>
    <p:sldId id="257" r:id="rId2"/>
  </p:sldIdLst>
  <p:sldSz cx="43200638" cy="32399288"/>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A10B"/>
    <a:srgbClr val="28D347"/>
    <a:srgbClr val="2B690C"/>
    <a:srgbClr val="E4BB8C"/>
    <a:srgbClr val="42A30B"/>
    <a:srgbClr val="255B0D"/>
    <a:srgbClr val="009193"/>
    <a:srgbClr val="00941E"/>
    <a:srgbClr val="B9D4ED"/>
    <a:srgbClr val="1482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30" autoAdjust="0"/>
    <p:restoredTop sz="94660"/>
  </p:normalViewPr>
  <p:slideViewPr>
    <p:cSldViewPr snapToGrid="0">
      <p:cViewPr>
        <p:scale>
          <a:sx n="29" d="100"/>
          <a:sy n="29" d="100"/>
        </p:scale>
        <p:origin x="1088" y="-3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240048" y="6363392"/>
            <a:ext cx="36720542" cy="381171"/>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504"/>
          </a:p>
        </p:txBody>
      </p:sp>
      <p:sp>
        <p:nvSpPr>
          <p:cNvPr id="8" name="Rectangle 7"/>
          <p:cNvSpPr/>
          <p:nvPr/>
        </p:nvSpPr>
        <p:spPr>
          <a:xfrm>
            <a:off x="3240048" y="20233084"/>
            <a:ext cx="36720542" cy="381171"/>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504"/>
          </a:p>
        </p:txBody>
      </p:sp>
      <p:sp>
        <p:nvSpPr>
          <p:cNvPr id="9" name="Rectangle 8"/>
          <p:cNvSpPr/>
          <p:nvPr/>
        </p:nvSpPr>
        <p:spPr>
          <a:xfrm>
            <a:off x="3240048" y="7014550"/>
            <a:ext cx="36720542" cy="12959715"/>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504"/>
          </a:p>
        </p:txBody>
      </p:sp>
      <p:grpSp>
        <p:nvGrpSpPr>
          <p:cNvPr id="10" name="Group 9"/>
          <p:cNvGrpSpPr>
            <a:grpSpLocks noChangeAspect="1"/>
          </p:cNvGrpSpPr>
          <p:nvPr/>
        </p:nvGrpSpPr>
        <p:grpSpPr>
          <a:xfrm>
            <a:off x="34180568" y="19402832"/>
            <a:ext cx="4320064" cy="4319905"/>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4319900" eaLnBrk="1" fontAlgn="auto" latinLnBrk="0" hangingPunct="1">
                <a:lnSpc>
                  <a:spcPct val="100000"/>
                </a:lnSpc>
                <a:spcBef>
                  <a:spcPts val="0"/>
                </a:spcBef>
                <a:spcAft>
                  <a:spcPts val="0"/>
                </a:spcAft>
                <a:buClrTx/>
                <a:buSzTx/>
                <a:buFontTx/>
                <a:buNone/>
                <a:tabLst/>
                <a:defRPr/>
              </a:pPr>
              <a:endParaRPr kumimoji="0" lang="en-US" sz="9449"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4319900" eaLnBrk="1" fontAlgn="auto" latinLnBrk="0" hangingPunct="1">
                <a:lnSpc>
                  <a:spcPct val="100000"/>
                </a:lnSpc>
                <a:spcBef>
                  <a:spcPts val="0"/>
                </a:spcBef>
                <a:spcAft>
                  <a:spcPts val="0"/>
                </a:spcAft>
                <a:buClrTx/>
                <a:buSzTx/>
                <a:buFontTx/>
                <a:buNone/>
                <a:tabLst/>
                <a:defRPr/>
              </a:pPr>
              <a:endParaRPr kumimoji="0" lang="en-US" sz="8504"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3726055" y="6766259"/>
            <a:ext cx="35874530" cy="14342085"/>
          </a:xfrm>
        </p:spPr>
        <p:txBody>
          <a:bodyPr anchor="ctr">
            <a:noAutofit/>
          </a:bodyPr>
          <a:lstStyle>
            <a:lvl1pPr algn="l">
              <a:lnSpc>
                <a:spcPct val="80000"/>
              </a:lnSpc>
              <a:defRPr sz="30236" b="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3790856" y="20735544"/>
            <a:ext cx="27961613" cy="5054289"/>
          </a:xfrm>
        </p:spPr>
        <p:txBody>
          <a:bodyPr>
            <a:normAutofit/>
          </a:bodyPr>
          <a:lstStyle>
            <a:lvl1pPr marL="0" indent="0" algn="l">
              <a:buNone/>
              <a:defRPr sz="8504" b="0">
                <a:solidFill>
                  <a:schemeClr val="tx1"/>
                </a:solidFill>
              </a:defRPr>
            </a:lvl1pPr>
            <a:lvl2pPr marL="2159950" indent="0" algn="ctr">
              <a:buNone/>
              <a:defRPr sz="13228"/>
            </a:lvl2pPr>
            <a:lvl3pPr marL="4319900" indent="0" algn="ctr">
              <a:buNone/>
              <a:defRPr sz="11338"/>
            </a:lvl3pPr>
            <a:lvl4pPr marL="6479850" indent="0" algn="ctr">
              <a:buNone/>
              <a:defRPr sz="9449"/>
            </a:lvl4pPr>
            <a:lvl5pPr marL="8639800" indent="0" algn="ctr">
              <a:buNone/>
              <a:defRPr sz="9449"/>
            </a:lvl5pPr>
            <a:lvl6pPr marL="10799750" indent="0" algn="ctr">
              <a:buNone/>
              <a:defRPr sz="9449"/>
            </a:lvl6pPr>
            <a:lvl7pPr marL="12959700" indent="0" algn="ctr">
              <a:buNone/>
              <a:defRPr sz="9449"/>
            </a:lvl7pPr>
            <a:lvl8pPr marL="15119650" indent="0" algn="ctr">
              <a:buNone/>
              <a:defRPr sz="9449"/>
            </a:lvl8pPr>
            <a:lvl9pPr marL="17279600" indent="0" algn="ctr">
              <a:buNone/>
              <a:defRPr sz="9449"/>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14F6C13-ACB2-412C-BA2F-0039AAAEF0E4}" type="datetimeFigureOut">
              <a:rPr lang="en-TT" smtClean="0"/>
              <a:t>03/10/2022</a:t>
            </a:fld>
            <a:endParaRPr lang="en-TT"/>
          </a:p>
        </p:txBody>
      </p:sp>
      <p:sp>
        <p:nvSpPr>
          <p:cNvPr id="5" name="Footer Placeholder 4"/>
          <p:cNvSpPr>
            <a:spLocks noGrp="1"/>
          </p:cNvSpPr>
          <p:nvPr>
            <p:ph type="ftr" sz="quarter" idx="11"/>
          </p:nvPr>
        </p:nvSpPr>
        <p:spPr>
          <a:xfrm>
            <a:off x="3840080" y="29634556"/>
            <a:ext cx="22421131" cy="1724962"/>
          </a:xfrm>
        </p:spPr>
        <p:txBody>
          <a:bodyPr/>
          <a:lstStyle/>
          <a:p>
            <a:endParaRPr lang="en-TT"/>
          </a:p>
        </p:txBody>
      </p:sp>
      <p:sp>
        <p:nvSpPr>
          <p:cNvPr id="6" name="Slide Number Placeholder 5"/>
          <p:cNvSpPr>
            <a:spLocks noGrp="1"/>
          </p:cNvSpPr>
          <p:nvPr>
            <p:ph type="sldNum" sz="quarter" idx="12"/>
          </p:nvPr>
        </p:nvSpPr>
        <p:spPr>
          <a:xfrm>
            <a:off x="34225453" y="19970561"/>
            <a:ext cx="4230303" cy="3023934"/>
          </a:xfrm>
        </p:spPr>
        <p:txBody>
          <a:bodyPr/>
          <a:lstStyle>
            <a:lvl1pPr>
              <a:defRPr sz="13228" b="1"/>
            </a:lvl1pPr>
          </a:lstStyle>
          <a:p>
            <a:fld id="{4DB06573-66FD-4174-A2BD-CA029E862F28}" type="slidenum">
              <a:rPr lang="en-TT" smtClean="0"/>
              <a:t>‹#›</a:t>
            </a:fld>
            <a:endParaRPr lang="en-TT"/>
          </a:p>
        </p:txBody>
      </p:sp>
    </p:spTree>
    <p:extLst>
      <p:ext uri="{BB962C8B-B14F-4D97-AF65-F5344CB8AC3E}">
        <p14:creationId xmlns:p14="http://schemas.microsoft.com/office/powerpoint/2010/main" val="32270103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14F6C13-ACB2-412C-BA2F-0039AAAEF0E4}" type="datetimeFigureOut">
              <a:rPr lang="en-TT" smtClean="0"/>
              <a:t>03/10/2022</a:t>
            </a:fld>
            <a:endParaRPr lang="en-TT"/>
          </a:p>
        </p:txBody>
      </p:sp>
      <p:sp>
        <p:nvSpPr>
          <p:cNvPr id="8" name="Footer Placeholder 7"/>
          <p:cNvSpPr>
            <a:spLocks noGrp="1"/>
          </p:cNvSpPr>
          <p:nvPr>
            <p:ph type="ftr" sz="quarter" idx="11"/>
          </p:nvPr>
        </p:nvSpPr>
        <p:spPr/>
        <p:txBody>
          <a:bodyPr/>
          <a:lstStyle/>
          <a:p>
            <a:endParaRPr lang="en-TT"/>
          </a:p>
        </p:txBody>
      </p:sp>
      <p:sp>
        <p:nvSpPr>
          <p:cNvPr id="9" name="Slide Number Placeholder 8"/>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466185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915459" y="2519944"/>
            <a:ext cx="9045134" cy="26639415"/>
          </a:xfrm>
        </p:spPr>
        <p:txBody>
          <a:bodyPr vert="eaVert"/>
          <a:lstStyle>
            <a:lvl1pPr>
              <a:defRPr b="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3780058" y="2519944"/>
            <a:ext cx="26595393" cy="2663941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14F6C13-ACB2-412C-BA2F-0039AAAEF0E4}" type="datetimeFigureOut">
              <a:rPr lang="en-TT" smtClean="0"/>
              <a:t>03/10/2022</a:t>
            </a:fld>
            <a:endParaRPr lang="en-TT"/>
          </a:p>
        </p:txBody>
      </p:sp>
      <p:sp>
        <p:nvSpPr>
          <p:cNvPr id="8" name="Footer Placeholder 7"/>
          <p:cNvSpPr>
            <a:spLocks noGrp="1"/>
          </p:cNvSpPr>
          <p:nvPr>
            <p:ph type="ftr" sz="quarter" idx="11"/>
          </p:nvPr>
        </p:nvSpPr>
        <p:spPr/>
        <p:txBody>
          <a:bodyPr/>
          <a:lstStyle/>
          <a:p>
            <a:endParaRPr lang="en-TT"/>
          </a:p>
        </p:txBody>
      </p:sp>
      <p:sp>
        <p:nvSpPr>
          <p:cNvPr id="9" name="Slide Number Placeholder 8"/>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1604613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2276253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14F6C13-ACB2-412C-BA2F-0039AAAEF0E4}" type="datetimeFigureOut">
              <a:rPr lang="en-TT" smtClean="0"/>
              <a:t>03/10/2022</a:t>
            </a:fld>
            <a:endParaRPr lang="en-TT"/>
          </a:p>
        </p:txBody>
      </p:sp>
      <p:sp>
        <p:nvSpPr>
          <p:cNvPr id="8" name="Footer Placeholder 7"/>
          <p:cNvSpPr>
            <a:spLocks noGrp="1"/>
          </p:cNvSpPr>
          <p:nvPr>
            <p:ph type="ftr" sz="quarter" idx="11"/>
          </p:nvPr>
        </p:nvSpPr>
        <p:spPr/>
        <p:txBody>
          <a:bodyPr/>
          <a:lstStyle/>
          <a:p>
            <a:endParaRPr lang="en-TT"/>
          </a:p>
        </p:txBody>
      </p:sp>
      <p:sp>
        <p:nvSpPr>
          <p:cNvPr id="9" name="Slide Number Placeholder 8"/>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2632125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23234083"/>
            <a:ext cx="43200638" cy="9165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504"/>
          </a:p>
        </p:txBody>
      </p:sp>
      <p:sp>
        <p:nvSpPr>
          <p:cNvPr id="2" name="Title 1"/>
          <p:cNvSpPr>
            <a:spLocks noGrp="1"/>
          </p:cNvSpPr>
          <p:nvPr>
            <p:ph type="title"/>
          </p:nvPr>
        </p:nvSpPr>
        <p:spPr>
          <a:xfrm>
            <a:off x="7678913" y="5788673"/>
            <a:ext cx="32886486" cy="16631635"/>
          </a:xfrm>
        </p:spPr>
        <p:txBody>
          <a:bodyPr anchor="ctr">
            <a:normAutofit/>
          </a:bodyPr>
          <a:lstStyle>
            <a:lvl1pPr>
              <a:lnSpc>
                <a:spcPct val="80000"/>
              </a:lnSpc>
              <a:defRPr sz="30236" b="0"/>
            </a:lvl1pPr>
          </a:lstStyle>
          <a:p>
            <a:r>
              <a:rPr lang="en-US"/>
              <a:t>Click to edit Master title style</a:t>
            </a:r>
            <a:endParaRPr lang="en-US" dirty="0"/>
          </a:p>
        </p:txBody>
      </p:sp>
      <p:sp>
        <p:nvSpPr>
          <p:cNvPr id="3" name="Text Placeholder 2"/>
          <p:cNvSpPr>
            <a:spLocks noGrp="1"/>
          </p:cNvSpPr>
          <p:nvPr>
            <p:ph type="body" idx="1"/>
          </p:nvPr>
        </p:nvSpPr>
        <p:spPr>
          <a:xfrm>
            <a:off x="7674113" y="23716279"/>
            <a:ext cx="32076474" cy="5039889"/>
          </a:xfrm>
        </p:spPr>
        <p:txBody>
          <a:bodyPr anchor="t">
            <a:normAutofit/>
          </a:bodyPr>
          <a:lstStyle>
            <a:lvl1pPr marL="0" indent="0">
              <a:buNone/>
              <a:defRPr sz="8504" b="0">
                <a:solidFill>
                  <a:schemeClr val="accent1">
                    <a:lumMod val="50000"/>
                  </a:schemeClr>
                </a:solidFill>
              </a:defRPr>
            </a:lvl1pPr>
            <a:lvl2pPr marL="2159950" indent="0">
              <a:buNone/>
              <a:defRPr sz="8504">
                <a:solidFill>
                  <a:schemeClr val="tx1">
                    <a:tint val="75000"/>
                  </a:schemeClr>
                </a:solidFill>
              </a:defRPr>
            </a:lvl2pPr>
            <a:lvl3pPr marL="4319900" indent="0">
              <a:buNone/>
              <a:defRPr sz="7559">
                <a:solidFill>
                  <a:schemeClr val="tx1">
                    <a:tint val="75000"/>
                  </a:schemeClr>
                </a:solidFill>
              </a:defRPr>
            </a:lvl3pPr>
            <a:lvl4pPr marL="6479850" indent="0">
              <a:buNone/>
              <a:defRPr sz="6614">
                <a:solidFill>
                  <a:schemeClr val="tx1">
                    <a:tint val="75000"/>
                  </a:schemeClr>
                </a:solidFill>
              </a:defRPr>
            </a:lvl4pPr>
            <a:lvl5pPr marL="8639800" indent="0">
              <a:buNone/>
              <a:defRPr sz="6614">
                <a:solidFill>
                  <a:schemeClr val="tx1">
                    <a:tint val="75000"/>
                  </a:schemeClr>
                </a:solidFill>
              </a:defRPr>
            </a:lvl5pPr>
            <a:lvl6pPr marL="10799750" indent="0">
              <a:buNone/>
              <a:defRPr sz="6614">
                <a:solidFill>
                  <a:schemeClr val="tx1">
                    <a:tint val="75000"/>
                  </a:schemeClr>
                </a:solidFill>
              </a:defRPr>
            </a:lvl6pPr>
            <a:lvl7pPr marL="12959700" indent="0">
              <a:buNone/>
              <a:defRPr sz="6614">
                <a:solidFill>
                  <a:schemeClr val="tx1">
                    <a:tint val="75000"/>
                  </a:schemeClr>
                </a:solidFill>
              </a:defRPr>
            </a:lvl7pPr>
            <a:lvl8pPr marL="15119650" indent="0">
              <a:buNone/>
              <a:defRPr sz="6614">
                <a:solidFill>
                  <a:schemeClr val="tx1">
                    <a:tint val="75000"/>
                  </a:schemeClr>
                </a:solidFill>
              </a:defRPr>
            </a:lvl8pPr>
            <a:lvl9pPr marL="17279600" indent="0">
              <a:buNone/>
              <a:defRPr sz="661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0450455" y="29634556"/>
            <a:ext cx="9369738" cy="1724962"/>
          </a:xfrm>
        </p:spPr>
        <p:txBody>
          <a:bodyPr/>
          <a:lstStyle>
            <a:lvl1pPr>
              <a:defRPr>
                <a:solidFill>
                  <a:schemeClr val="accent1">
                    <a:lumMod val="50000"/>
                  </a:schemeClr>
                </a:solidFill>
              </a:defRPr>
            </a:lvl1pPr>
          </a:lstStyle>
          <a:p>
            <a:fld id="{814F6C13-ACB2-412C-BA2F-0039AAAEF0E4}" type="datetimeFigureOut">
              <a:rPr lang="en-TT" smtClean="0"/>
              <a:t>03/10/2022</a:t>
            </a:fld>
            <a:endParaRPr lang="en-TT"/>
          </a:p>
        </p:txBody>
      </p:sp>
      <p:sp>
        <p:nvSpPr>
          <p:cNvPr id="5" name="Footer Placeholder 4"/>
          <p:cNvSpPr>
            <a:spLocks noGrp="1"/>
          </p:cNvSpPr>
          <p:nvPr>
            <p:ph type="ftr" sz="quarter" idx="11"/>
          </p:nvPr>
        </p:nvSpPr>
        <p:spPr>
          <a:xfrm>
            <a:off x="7729716" y="29634551"/>
            <a:ext cx="22421131" cy="1724962"/>
          </a:xfrm>
        </p:spPr>
        <p:txBody>
          <a:bodyPr/>
          <a:lstStyle>
            <a:lvl1pPr>
              <a:defRPr>
                <a:solidFill>
                  <a:schemeClr val="accent1">
                    <a:lumMod val="50000"/>
                  </a:schemeClr>
                </a:solidFill>
              </a:defRPr>
            </a:lvl1pPr>
          </a:lstStyle>
          <a:p>
            <a:endParaRPr lang="en-TT"/>
          </a:p>
        </p:txBody>
      </p:sp>
      <p:grpSp>
        <p:nvGrpSpPr>
          <p:cNvPr id="8" name="Group 7"/>
          <p:cNvGrpSpPr>
            <a:grpSpLocks noChangeAspect="1"/>
          </p:cNvGrpSpPr>
          <p:nvPr/>
        </p:nvGrpSpPr>
        <p:grpSpPr>
          <a:xfrm>
            <a:off x="2994668" y="11483006"/>
            <a:ext cx="4320064" cy="4319905"/>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4319900" eaLnBrk="1" fontAlgn="auto" latinLnBrk="0" hangingPunct="1">
                <a:lnSpc>
                  <a:spcPct val="100000"/>
                </a:lnSpc>
                <a:spcBef>
                  <a:spcPts val="0"/>
                </a:spcBef>
                <a:spcAft>
                  <a:spcPts val="0"/>
                </a:spcAft>
                <a:buClrTx/>
                <a:buSzTx/>
                <a:buFontTx/>
                <a:buNone/>
                <a:tabLst/>
                <a:defRPr/>
              </a:pPr>
              <a:endParaRPr kumimoji="0" lang="en-US" sz="9449"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4319900" eaLnBrk="1" fontAlgn="auto" latinLnBrk="0" hangingPunct="1">
                <a:lnSpc>
                  <a:spcPct val="100000"/>
                </a:lnSpc>
                <a:spcBef>
                  <a:spcPts val="0"/>
                </a:spcBef>
                <a:spcAft>
                  <a:spcPts val="0"/>
                </a:spcAft>
                <a:buClrTx/>
                <a:buSzTx/>
                <a:buFontTx/>
                <a:buNone/>
                <a:tabLst/>
                <a:defRPr/>
              </a:pPr>
              <a:endParaRPr kumimoji="0" lang="en-US" sz="8504"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3049415" y="11851426"/>
            <a:ext cx="4210569" cy="3403069"/>
          </a:xfrm>
        </p:spPr>
        <p:txBody>
          <a:bodyPr/>
          <a:lstStyle>
            <a:lvl1pPr>
              <a:defRPr sz="13228"/>
            </a:lvl1pPr>
          </a:lstStyle>
          <a:p>
            <a:fld id="{4DB06573-66FD-4174-A2BD-CA029E862F28}" type="slidenum">
              <a:rPr lang="en-TT" smtClean="0"/>
              <a:t>‹#›</a:t>
            </a:fld>
            <a:endParaRPr lang="en-TT"/>
          </a:p>
        </p:txBody>
      </p:sp>
    </p:spTree>
    <p:extLst>
      <p:ext uri="{BB962C8B-B14F-4D97-AF65-F5344CB8AC3E}">
        <p14:creationId xmlns:p14="http://schemas.microsoft.com/office/powerpoint/2010/main" val="1014523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240048" y="10367772"/>
            <a:ext cx="17280255" cy="18791587"/>
          </a:xfrm>
        </p:spPr>
        <p:txBody>
          <a:bodyPr/>
          <a:lstStyle>
            <a:lvl1pPr>
              <a:defRPr sz="9449"/>
            </a:lvl1pPr>
            <a:lvl2pPr>
              <a:defRPr sz="8504"/>
            </a:lvl2pPr>
            <a:lvl3pPr>
              <a:defRPr sz="7559"/>
            </a:lvl3pPr>
            <a:lvl4pPr>
              <a:defRPr sz="7559"/>
            </a:lvl4pPr>
            <a:lvl5pPr>
              <a:defRPr sz="7559"/>
            </a:lvl5pPr>
            <a:lvl6pPr>
              <a:defRPr sz="8504"/>
            </a:lvl6pPr>
            <a:lvl7pPr>
              <a:defRPr sz="8504"/>
            </a:lvl7pPr>
            <a:lvl8pPr>
              <a:defRPr sz="8504"/>
            </a:lvl8pPr>
            <a:lvl9pPr>
              <a:defRPr sz="85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640734" y="10367772"/>
            <a:ext cx="17280255" cy="18791587"/>
          </a:xfrm>
        </p:spPr>
        <p:txBody>
          <a:bodyPr/>
          <a:lstStyle>
            <a:lvl1pPr>
              <a:defRPr sz="9449"/>
            </a:lvl1pPr>
            <a:lvl2pPr>
              <a:defRPr sz="8504"/>
            </a:lvl2pPr>
            <a:lvl3pPr>
              <a:defRPr sz="7559"/>
            </a:lvl3pPr>
            <a:lvl4pPr>
              <a:defRPr sz="7559"/>
            </a:lvl4pPr>
            <a:lvl5pPr>
              <a:defRPr sz="7559"/>
            </a:lvl5pPr>
            <a:lvl6pPr>
              <a:defRPr sz="8504"/>
            </a:lvl6pPr>
            <a:lvl7pPr>
              <a:defRPr sz="8504"/>
            </a:lvl7pPr>
            <a:lvl8pPr>
              <a:defRPr sz="8504"/>
            </a:lvl8pPr>
            <a:lvl9pPr>
              <a:defRPr sz="85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14F6C13-ACB2-412C-BA2F-0039AAAEF0E4}" type="datetimeFigureOut">
              <a:rPr lang="en-TT" smtClean="0"/>
              <a:t>03/10/2022</a:t>
            </a:fld>
            <a:endParaRPr lang="en-TT"/>
          </a:p>
        </p:txBody>
      </p:sp>
      <p:sp>
        <p:nvSpPr>
          <p:cNvPr id="6" name="Footer Placeholder 5"/>
          <p:cNvSpPr>
            <a:spLocks noGrp="1"/>
          </p:cNvSpPr>
          <p:nvPr>
            <p:ph type="ftr" sz="quarter" idx="11"/>
          </p:nvPr>
        </p:nvSpPr>
        <p:spPr/>
        <p:txBody>
          <a:bodyPr/>
          <a:lstStyle/>
          <a:p>
            <a:endParaRPr lang="en-TT"/>
          </a:p>
        </p:txBody>
      </p:sp>
      <p:sp>
        <p:nvSpPr>
          <p:cNvPr id="7" name="Slide Number Placeholder 6"/>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20016200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240048" y="9676587"/>
            <a:ext cx="17280255" cy="3023934"/>
          </a:xfrm>
        </p:spPr>
        <p:txBody>
          <a:bodyPr anchor="ctr">
            <a:normAutofit/>
          </a:bodyPr>
          <a:lstStyle>
            <a:lvl1pPr marL="0" indent="0">
              <a:buNone/>
              <a:defRPr sz="9449" b="1">
                <a:solidFill>
                  <a:schemeClr val="accent1">
                    <a:lumMod val="75000"/>
                  </a:schemeClr>
                </a:solidFill>
              </a:defRPr>
            </a:lvl1pPr>
            <a:lvl2pPr marL="2159950" indent="0">
              <a:buNone/>
              <a:defRPr sz="9449" b="1"/>
            </a:lvl2pPr>
            <a:lvl3pPr marL="4319900" indent="0">
              <a:buNone/>
              <a:defRPr sz="8504" b="1"/>
            </a:lvl3pPr>
            <a:lvl4pPr marL="6479850" indent="0">
              <a:buNone/>
              <a:defRPr sz="7559" b="1"/>
            </a:lvl4pPr>
            <a:lvl5pPr marL="8639800" indent="0">
              <a:buNone/>
              <a:defRPr sz="7559" b="1"/>
            </a:lvl5pPr>
            <a:lvl6pPr marL="10799750" indent="0">
              <a:buNone/>
              <a:defRPr sz="7559" b="1"/>
            </a:lvl6pPr>
            <a:lvl7pPr marL="12959700" indent="0">
              <a:buNone/>
              <a:defRPr sz="7559" b="1"/>
            </a:lvl7pPr>
            <a:lvl8pPr marL="15119650" indent="0">
              <a:buNone/>
              <a:defRPr sz="7559" b="1"/>
            </a:lvl8pPr>
            <a:lvl9pPr marL="17279600" indent="0">
              <a:buNone/>
              <a:defRPr sz="7559" b="1"/>
            </a:lvl9pPr>
          </a:lstStyle>
          <a:p>
            <a:pPr lvl="0"/>
            <a:r>
              <a:rPr lang="en-US"/>
              <a:t>Click to edit Master text styles</a:t>
            </a:r>
          </a:p>
        </p:txBody>
      </p:sp>
      <p:sp>
        <p:nvSpPr>
          <p:cNvPr id="4" name="Content Placeholder 3"/>
          <p:cNvSpPr>
            <a:spLocks noGrp="1"/>
          </p:cNvSpPr>
          <p:nvPr>
            <p:ph sz="half" idx="2"/>
          </p:nvPr>
        </p:nvSpPr>
        <p:spPr>
          <a:xfrm>
            <a:off x="3240048" y="12959715"/>
            <a:ext cx="17280255" cy="15551658"/>
          </a:xfrm>
        </p:spPr>
        <p:txBody>
          <a:bodyPr/>
          <a:lstStyle>
            <a:lvl1pPr>
              <a:defRPr sz="9449"/>
            </a:lvl1pPr>
            <a:lvl2pPr>
              <a:defRPr sz="8504"/>
            </a:lvl2pPr>
            <a:lvl3pPr>
              <a:defRPr sz="7559"/>
            </a:lvl3pPr>
            <a:lvl4pPr>
              <a:defRPr sz="7559"/>
            </a:lvl4pPr>
            <a:lvl5pPr>
              <a:defRPr sz="7559"/>
            </a:lvl5pPr>
            <a:lvl6pPr>
              <a:defRPr sz="7559"/>
            </a:lvl6pPr>
            <a:lvl7pPr>
              <a:defRPr sz="7559"/>
            </a:lvl7pPr>
            <a:lvl8pPr>
              <a:defRPr sz="7559"/>
            </a:lvl8pPr>
            <a:lvl9pPr>
              <a:defRPr sz="755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775736" y="9676587"/>
            <a:ext cx="17280255" cy="3023934"/>
          </a:xfrm>
        </p:spPr>
        <p:txBody>
          <a:bodyPr anchor="ctr">
            <a:normAutofit/>
          </a:bodyPr>
          <a:lstStyle>
            <a:lvl1pPr marL="0" indent="0">
              <a:buNone/>
              <a:defRPr sz="9449" b="1">
                <a:solidFill>
                  <a:schemeClr val="accent1">
                    <a:lumMod val="75000"/>
                  </a:schemeClr>
                </a:solidFill>
              </a:defRPr>
            </a:lvl1pPr>
            <a:lvl2pPr marL="2159950" indent="0">
              <a:buNone/>
              <a:defRPr sz="9449" b="1"/>
            </a:lvl2pPr>
            <a:lvl3pPr marL="4319900" indent="0">
              <a:buNone/>
              <a:defRPr sz="8504" b="1"/>
            </a:lvl3pPr>
            <a:lvl4pPr marL="6479850" indent="0">
              <a:buNone/>
              <a:defRPr sz="7559" b="1"/>
            </a:lvl4pPr>
            <a:lvl5pPr marL="8639800" indent="0">
              <a:buNone/>
              <a:defRPr sz="7559" b="1"/>
            </a:lvl5pPr>
            <a:lvl6pPr marL="10799750" indent="0">
              <a:buNone/>
              <a:defRPr sz="7559" b="1"/>
            </a:lvl6pPr>
            <a:lvl7pPr marL="12959700" indent="0">
              <a:buNone/>
              <a:defRPr sz="7559" b="1"/>
            </a:lvl7pPr>
            <a:lvl8pPr marL="15119650" indent="0">
              <a:buNone/>
              <a:defRPr sz="7559" b="1"/>
            </a:lvl8pPr>
            <a:lvl9pPr marL="17279600" indent="0">
              <a:buNone/>
              <a:defRPr sz="7559" b="1"/>
            </a:lvl9pPr>
          </a:lstStyle>
          <a:p>
            <a:pPr lvl="0"/>
            <a:r>
              <a:rPr lang="en-US"/>
              <a:t>Click to edit Master text styles</a:t>
            </a:r>
          </a:p>
        </p:txBody>
      </p:sp>
      <p:sp>
        <p:nvSpPr>
          <p:cNvPr id="6" name="Content Placeholder 5"/>
          <p:cNvSpPr>
            <a:spLocks noGrp="1"/>
          </p:cNvSpPr>
          <p:nvPr>
            <p:ph sz="quarter" idx="4"/>
          </p:nvPr>
        </p:nvSpPr>
        <p:spPr>
          <a:xfrm>
            <a:off x="22775736" y="12959715"/>
            <a:ext cx="17280255" cy="15551658"/>
          </a:xfrm>
        </p:spPr>
        <p:txBody>
          <a:bodyPr/>
          <a:lstStyle>
            <a:lvl1pPr>
              <a:defRPr sz="9449"/>
            </a:lvl1pPr>
            <a:lvl2pPr>
              <a:defRPr sz="8504"/>
            </a:lvl2pPr>
            <a:lvl3pPr>
              <a:defRPr sz="7559"/>
            </a:lvl3pPr>
            <a:lvl4pPr>
              <a:defRPr sz="7559"/>
            </a:lvl4pPr>
            <a:lvl5pPr>
              <a:defRPr sz="7559"/>
            </a:lvl5pPr>
            <a:lvl6pPr>
              <a:defRPr sz="7559"/>
            </a:lvl6pPr>
            <a:lvl7pPr>
              <a:defRPr sz="7559"/>
            </a:lvl7pPr>
            <a:lvl8pPr>
              <a:defRPr sz="7559"/>
            </a:lvl8pPr>
            <a:lvl9pPr>
              <a:defRPr sz="755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14F6C13-ACB2-412C-BA2F-0039AAAEF0E4}" type="datetimeFigureOut">
              <a:rPr lang="en-TT" smtClean="0"/>
              <a:t>03/10/2022</a:t>
            </a:fld>
            <a:endParaRPr lang="en-TT"/>
          </a:p>
        </p:txBody>
      </p:sp>
      <p:sp>
        <p:nvSpPr>
          <p:cNvPr id="8" name="Footer Placeholder 7"/>
          <p:cNvSpPr>
            <a:spLocks noGrp="1"/>
          </p:cNvSpPr>
          <p:nvPr>
            <p:ph type="ftr" sz="quarter" idx="11"/>
          </p:nvPr>
        </p:nvSpPr>
        <p:spPr/>
        <p:txBody>
          <a:bodyPr/>
          <a:lstStyle/>
          <a:p>
            <a:endParaRPr lang="en-TT"/>
          </a:p>
        </p:txBody>
      </p:sp>
      <p:sp>
        <p:nvSpPr>
          <p:cNvPr id="9" name="Slide Number Placeholder 8"/>
          <p:cNvSpPr>
            <a:spLocks noGrp="1"/>
          </p:cNvSpPr>
          <p:nvPr>
            <p:ph type="sldNum" sz="quarter" idx="12"/>
          </p:nvPr>
        </p:nvSpPr>
        <p:spPr/>
        <p:txBody>
          <a:bodyPr/>
          <a:lstStyle/>
          <a:p>
            <a:fld id="{4DB06573-66FD-4174-A2BD-CA029E862F28}" type="slidenum">
              <a:rPr lang="en-TT" smtClean="0"/>
              <a:t>‹#›</a:t>
            </a:fld>
            <a:endParaRPr lang="en-TT"/>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942629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accent1">
                    <a:lumMod val="50000"/>
                  </a:schemeClr>
                </a:solidFill>
              </a:defRPr>
            </a:lvl1pPr>
          </a:lstStyle>
          <a:p>
            <a:fld id="{814F6C13-ACB2-412C-BA2F-0039AAAEF0E4}" type="datetimeFigureOut">
              <a:rPr lang="en-TT" smtClean="0"/>
              <a:t>03/10/2022</a:t>
            </a:fld>
            <a:endParaRPr lang="en-TT"/>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endParaRPr lang="en-TT"/>
          </a:p>
        </p:txBody>
      </p:sp>
      <p:sp>
        <p:nvSpPr>
          <p:cNvPr id="5" name="Slide Number Placeholder 4"/>
          <p:cNvSpPr>
            <a:spLocks noGrp="1"/>
          </p:cNvSpPr>
          <p:nvPr>
            <p:ph type="sldNum" sz="quarter" idx="12"/>
          </p:nvPr>
        </p:nvSpPr>
        <p:spPr/>
        <p:txBody>
          <a:bodyPr/>
          <a:lstStyle/>
          <a:p>
            <a:fld id="{4DB06573-66FD-4174-A2BD-CA029E862F28}" type="slidenum">
              <a:rPr lang="en-TT" smtClean="0"/>
              <a:t>‹#›</a:t>
            </a:fld>
            <a:endParaRPr lang="en-TT"/>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27525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4F6C13-ACB2-412C-BA2F-0039AAAEF0E4}" type="datetimeFigureOut">
              <a:rPr lang="en-TT" smtClean="0"/>
              <a:t>03/10/2022</a:t>
            </a:fld>
            <a:endParaRPr lang="en-TT"/>
          </a:p>
        </p:txBody>
      </p:sp>
      <p:sp>
        <p:nvSpPr>
          <p:cNvPr id="3" name="Footer Placeholder 2"/>
          <p:cNvSpPr>
            <a:spLocks noGrp="1"/>
          </p:cNvSpPr>
          <p:nvPr>
            <p:ph type="ftr" sz="quarter" idx="11"/>
          </p:nvPr>
        </p:nvSpPr>
        <p:spPr/>
        <p:txBody>
          <a:bodyPr/>
          <a:lstStyle/>
          <a:p>
            <a:endParaRPr lang="en-TT"/>
          </a:p>
        </p:txBody>
      </p:sp>
      <p:sp>
        <p:nvSpPr>
          <p:cNvPr id="4" name="Slide Number Placeholder 3"/>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3158863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29423140" y="7"/>
            <a:ext cx="13777498" cy="32399283"/>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504" dirty="0"/>
          </a:p>
        </p:txBody>
      </p:sp>
      <p:sp>
        <p:nvSpPr>
          <p:cNvPr id="2" name="Title 1"/>
          <p:cNvSpPr>
            <a:spLocks noGrp="1"/>
          </p:cNvSpPr>
          <p:nvPr>
            <p:ph type="title"/>
          </p:nvPr>
        </p:nvSpPr>
        <p:spPr>
          <a:xfrm>
            <a:off x="30294448" y="3239929"/>
            <a:ext cx="11340167" cy="8207820"/>
          </a:xfrm>
        </p:spPr>
        <p:txBody>
          <a:bodyPr anchor="b">
            <a:normAutofit/>
          </a:bodyPr>
          <a:lstStyle>
            <a:lvl1pPr>
              <a:defRPr sz="13228" b="0"/>
            </a:lvl1pPr>
          </a:lstStyle>
          <a:p>
            <a:r>
              <a:rPr lang="en-US"/>
              <a:t>Click to edit Master title style</a:t>
            </a:r>
            <a:endParaRPr lang="en-US" dirty="0"/>
          </a:p>
        </p:txBody>
      </p:sp>
      <p:sp>
        <p:nvSpPr>
          <p:cNvPr id="3" name="Content Placeholder 2"/>
          <p:cNvSpPr>
            <a:spLocks noGrp="1"/>
          </p:cNvSpPr>
          <p:nvPr>
            <p:ph idx="1"/>
          </p:nvPr>
        </p:nvSpPr>
        <p:spPr>
          <a:xfrm>
            <a:off x="2970044" y="3239929"/>
            <a:ext cx="23781951" cy="23716279"/>
          </a:xfrm>
        </p:spPr>
        <p:txBody>
          <a:bodyPr/>
          <a:lstStyle>
            <a:lvl1pPr>
              <a:defRPr sz="9449"/>
            </a:lvl1pPr>
            <a:lvl2pPr>
              <a:defRPr sz="8504"/>
            </a:lvl2pPr>
            <a:lvl3pPr>
              <a:defRPr sz="7559"/>
            </a:lvl3pPr>
            <a:lvl4pPr>
              <a:defRPr sz="7559"/>
            </a:lvl4pPr>
            <a:lvl5pPr>
              <a:defRPr sz="7559"/>
            </a:lvl5pPr>
            <a:lvl6pPr>
              <a:defRPr sz="9449"/>
            </a:lvl6pPr>
            <a:lvl7pPr>
              <a:defRPr sz="9449"/>
            </a:lvl7pPr>
            <a:lvl8pPr>
              <a:defRPr sz="9449"/>
            </a:lvl8pPr>
            <a:lvl9pPr>
              <a:defRPr sz="944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94448" y="11447749"/>
            <a:ext cx="11340167" cy="15551658"/>
          </a:xfrm>
        </p:spPr>
        <p:txBody>
          <a:bodyPr>
            <a:normAutofit/>
          </a:bodyPr>
          <a:lstStyle>
            <a:lvl1pPr marL="0" indent="0">
              <a:lnSpc>
                <a:spcPct val="100000"/>
              </a:lnSpc>
              <a:spcBef>
                <a:spcPts val="4724"/>
              </a:spcBef>
              <a:buNone/>
              <a:defRPr sz="6378">
                <a:solidFill>
                  <a:schemeClr val="accent1">
                    <a:lumMod val="50000"/>
                  </a:schemeClr>
                </a:solidFill>
              </a:defRPr>
            </a:lvl1pPr>
            <a:lvl2pPr marL="2159950" indent="0">
              <a:buNone/>
              <a:defRPr sz="5669"/>
            </a:lvl2pPr>
            <a:lvl3pPr marL="4319900" indent="0">
              <a:buNone/>
              <a:defRPr sz="4724"/>
            </a:lvl3pPr>
            <a:lvl4pPr marL="6479850" indent="0">
              <a:buNone/>
              <a:defRPr sz="4252"/>
            </a:lvl4pPr>
            <a:lvl5pPr marL="8639800" indent="0">
              <a:buNone/>
              <a:defRPr sz="4252"/>
            </a:lvl5pPr>
            <a:lvl6pPr marL="10799750" indent="0">
              <a:buNone/>
              <a:defRPr sz="4252"/>
            </a:lvl6pPr>
            <a:lvl7pPr marL="12959700" indent="0">
              <a:buNone/>
              <a:defRPr sz="4252"/>
            </a:lvl7pPr>
            <a:lvl8pPr marL="15119650" indent="0">
              <a:buNone/>
              <a:defRPr sz="4252"/>
            </a:lvl8pPr>
            <a:lvl9pPr marL="17279600" indent="0">
              <a:buNone/>
              <a:defRPr sz="4252"/>
            </a:lvl9pPr>
          </a:lstStyle>
          <a:p>
            <a:pPr lvl="0"/>
            <a:r>
              <a:rPr lang="en-US"/>
              <a:t>Click to edit Master text styles</a:t>
            </a:r>
          </a:p>
        </p:txBody>
      </p:sp>
      <p:grpSp>
        <p:nvGrpSpPr>
          <p:cNvPr id="12" name="Group 11"/>
          <p:cNvGrpSpPr/>
          <p:nvPr/>
        </p:nvGrpSpPr>
        <p:grpSpPr>
          <a:xfrm>
            <a:off x="40265149" y="29551751"/>
            <a:ext cx="1857627" cy="1857559"/>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4319900" eaLnBrk="1" fontAlgn="auto" latinLnBrk="0" hangingPunct="1">
                <a:lnSpc>
                  <a:spcPct val="100000"/>
                </a:lnSpc>
                <a:spcBef>
                  <a:spcPts val="0"/>
                </a:spcBef>
                <a:spcAft>
                  <a:spcPts val="0"/>
                </a:spcAft>
                <a:buClrTx/>
                <a:buSzTx/>
                <a:buFontTx/>
                <a:buNone/>
                <a:tabLst/>
                <a:defRPr/>
              </a:pPr>
              <a:endParaRPr kumimoji="0" lang="en-US" sz="9449"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txBody>
            <a:bodyPr rtlCol="0" anchor="ctr"/>
            <a:lstStyle/>
            <a:p>
              <a:pPr marL="0" marR="0" lvl="0" indent="0" algn="ctr" defTabSz="4319900" eaLnBrk="1" fontAlgn="auto" latinLnBrk="0" hangingPunct="1">
                <a:lnSpc>
                  <a:spcPct val="100000"/>
                </a:lnSpc>
                <a:spcBef>
                  <a:spcPts val="0"/>
                </a:spcBef>
                <a:spcAft>
                  <a:spcPts val="0"/>
                </a:spcAft>
                <a:buClrTx/>
                <a:buSzTx/>
                <a:buFontTx/>
                <a:buNone/>
                <a:tabLst/>
                <a:defRPr/>
              </a:pPr>
              <a:endParaRPr kumimoji="0" lang="en-US" sz="8504"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9" name="Date Placeholder 8"/>
          <p:cNvSpPr>
            <a:spLocks noGrp="1"/>
          </p:cNvSpPr>
          <p:nvPr>
            <p:ph type="dt" sz="half" idx="10"/>
          </p:nvPr>
        </p:nvSpPr>
        <p:spPr/>
        <p:txBody>
          <a:bodyPr/>
          <a:lstStyle/>
          <a:p>
            <a:fld id="{814F6C13-ACB2-412C-BA2F-0039AAAEF0E4}" type="datetimeFigureOut">
              <a:rPr lang="en-TT" smtClean="0"/>
              <a:t>03/10/2022</a:t>
            </a:fld>
            <a:endParaRPr lang="en-TT"/>
          </a:p>
        </p:txBody>
      </p:sp>
      <p:sp>
        <p:nvSpPr>
          <p:cNvPr id="10" name="Footer Placeholder 9"/>
          <p:cNvSpPr>
            <a:spLocks noGrp="1"/>
          </p:cNvSpPr>
          <p:nvPr>
            <p:ph type="ftr" sz="quarter" idx="11"/>
          </p:nvPr>
        </p:nvSpPr>
        <p:spPr/>
        <p:txBody>
          <a:bodyPr/>
          <a:lstStyle/>
          <a:p>
            <a:endParaRPr lang="en-TT"/>
          </a:p>
        </p:txBody>
      </p:sp>
      <p:sp>
        <p:nvSpPr>
          <p:cNvPr id="11" name="Slide Number Placeholder 10"/>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3879681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29423140" y="7"/>
            <a:ext cx="13777498" cy="32399283"/>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504"/>
          </a:p>
        </p:txBody>
      </p:sp>
      <p:sp>
        <p:nvSpPr>
          <p:cNvPr id="2" name="Title 1"/>
          <p:cNvSpPr>
            <a:spLocks noGrp="1"/>
          </p:cNvSpPr>
          <p:nvPr>
            <p:ph type="title"/>
          </p:nvPr>
        </p:nvSpPr>
        <p:spPr>
          <a:xfrm>
            <a:off x="30294448" y="3239929"/>
            <a:ext cx="11340167" cy="8207820"/>
          </a:xfrm>
        </p:spPr>
        <p:txBody>
          <a:bodyPr anchor="b">
            <a:normAutofit/>
          </a:bodyPr>
          <a:lstStyle>
            <a:lvl1pPr>
              <a:defRPr sz="13228" b="0"/>
            </a:lvl1pPr>
          </a:lstStyle>
          <a:p>
            <a:r>
              <a:rPr lang="en-US"/>
              <a:t>Click to edit Master title style</a:t>
            </a:r>
            <a:endParaRPr lang="en-US" dirty="0"/>
          </a:p>
        </p:txBody>
      </p:sp>
      <p:sp>
        <p:nvSpPr>
          <p:cNvPr id="3" name="Picture Placeholder 2"/>
          <p:cNvSpPr>
            <a:spLocks noGrp="1"/>
          </p:cNvSpPr>
          <p:nvPr>
            <p:ph type="pic" idx="1"/>
          </p:nvPr>
        </p:nvSpPr>
        <p:spPr>
          <a:xfrm>
            <a:off x="3" y="0"/>
            <a:ext cx="29423135" cy="32399288"/>
          </a:xfrm>
          <a:solidFill>
            <a:schemeClr val="tx2">
              <a:lumMod val="20000"/>
              <a:lumOff val="80000"/>
            </a:schemeClr>
          </a:solidFill>
        </p:spPr>
        <p:txBody>
          <a:bodyPr/>
          <a:lstStyle>
            <a:lvl1pPr marL="0" indent="0">
              <a:buNone/>
              <a:defRPr sz="15118"/>
            </a:lvl1pPr>
            <a:lvl2pPr marL="2159950" indent="0">
              <a:buNone/>
              <a:defRPr sz="13228"/>
            </a:lvl2pPr>
            <a:lvl3pPr marL="4319900" indent="0">
              <a:buNone/>
              <a:defRPr sz="11338"/>
            </a:lvl3pPr>
            <a:lvl4pPr marL="6479850" indent="0">
              <a:buNone/>
              <a:defRPr sz="9449"/>
            </a:lvl4pPr>
            <a:lvl5pPr marL="8639800" indent="0">
              <a:buNone/>
              <a:defRPr sz="9449"/>
            </a:lvl5pPr>
            <a:lvl6pPr marL="10799750" indent="0">
              <a:buNone/>
              <a:defRPr sz="9449"/>
            </a:lvl6pPr>
            <a:lvl7pPr marL="12959700" indent="0">
              <a:buNone/>
              <a:defRPr sz="9449"/>
            </a:lvl7pPr>
            <a:lvl8pPr marL="15119650" indent="0">
              <a:buNone/>
              <a:defRPr sz="9449"/>
            </a:lvl8pPr>
            <a:lvl9pPr marL="17279600" indent="0">
              <a:buNone/>
              <a:defRPr sz="9449"/>
            </a:lvl9pPr>
          </a:lstStyle>
          <a:p>
            <a:r>
              <a:rPr lang="en-US"/>
              <a:t>Click icon to add picture</a:t>
            </a:r>
            <a:endParaRPr lang="en-US" dirty="0"/>
          </a:p>
        </p:txBody>
      </p:sp>
      <p:sp>
        <p:nvSpPr>
          <p:cNvPr id="4" name="Text Placeholder 3"/>
          <p:cNvSpPr>
            <a:spLocks noGrp="1"/>
          </p:cNvSpPr>
          <p:nvPr>
            <p:ph type="body" sz="half" idx="2"/>
          </p:nvPr>
        </p:nvSpPr>
        <p:spPr>
          <a:xfrm>
            <a:off x="30294448" y="11447749"/>
            <a:ext cx="11340167" cy="15551658"/>
          </a:xfrm>
        </p:spPr>
        <p:txBody>
          <a:bodyPr>
            <a:normAutofit/>
          </a:bodyPr>
          <a:lstStyle>
            <a:lvl1pPr marL="0" indent="0">
              <a:lnSpc>
                <a:spcPct val="100000"/>
              </a:lnSpc>
              <a:spcBef>
                <a:spcPts val="4724"/>
              </a:spcBef>
              <a:buNone/>
              <a:defRPr sz="6378">
                <a:solidFill>
                  <a:schemeClr val="accent1">
                    <a:lumMod val="50000"/>
                  </a:schemeClr>
                </a:solidFill>
              </a:defRPr>
            </a:lvl1pPr>
            <a:lvl2pPr marL="2159950" indent="0">
              <a:buNone/>
              <a:defRPr sz="5669"/>
            </a:lvl2pPr>
            <a:lvl3pPr marL="4319900" indent="0">
              <a:buNone/>
              <a:defRPr sz="4724"/>
            </a:lvl3pPr>
            <a:lvl4pPr marL="6479850" indent="0">
              <a:buNone/>
              <a:defRPr sz="4252"/>
            </a:lvl4pPr>
            <a:lvl5pPr marL="8639800" indent="0">
              <a:buNone/>
              <a:defRPr sz="4252"/>
            </a:lvl5pPr>
            <a:lvl6pPr marL="10799750" indent="0">
              <a:buNone/>
              <a:defRPr sz="4252"/>
            </a:lvl6pPr>
            <a:lvl7pPr marL="12959700" indent="0">
              <a:buNone/>
              <a:defRPr sz="4252"/>
            </a:lvl7pPr>
            <a:lvl8pPr marL="15119650" indent="0">
              <a:buNone/>
              <a:defRPr sz="4252"/>
            </a:lvl8pPr>
            <a:lvl9pPr marL="17279600" indent="0">
              <a:buNone/>
              <a:defRPr sz="4252"/>
            </a:lvl9pPr>
          </a:lstStyle>
          <a:p>
            <a:pPr lvl="0"/>
            <a:r>
              <a:rPr lang="en-US"/>
              <a:t>Click to edit Master text styles</a:t>
            </a:r>
          </a:p>
        </p:txBody>
      </p:sp>
      <p:grpSp>
        <p:nvGrpSpPr>
          <p:cNvPr id="12" name="Group 11"/>
          <p:cNvGrpSpPr/>
          <p:nvPr/>
        </p:nvGrpSpPr>
        <p:grpSpPr>
          <a:xfrm>
            <a:off x="40265149" y="29551751"/>
            <a:ext cx="1857627" cy="1857559"/>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4319900" eaLnBrk="1" fontAlgn="auto" latinLnBrk="0" hangingPunct="1">
                <a:lnSpc>
                  <a:spcPct val="100000"/>
                </a:lnSpc>
                <a:spcBef>
                  <a:spcPts val="0"/>
                </a:spcBef>
                <a:spcAft>
                  <a:spcPts val="0"/>
                </a:spcAft>
                <a:buClrTx/>
                <a:buSzTx/>
                <a:buFontTx/>
                <a:buNone/>
                <a:tabLst/>
                <a:defRPr/>
              </a:pPr>
              <a:endParaRPr kumimoji="0" lang="en-US" sz="9449"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txBody>
            <a:bodyPr rtlCol="0" anchor="ctr"/>
            <a:lstStyle/>
            <a:p>
              <a:pPr marL="0" marR="0" lvl="0" indent="0" algn="ctr" defTabSz="4319900" eaLnBrk="1" fontAlgn="auto" latinLnBrk="0" hangingPunct="1">
                <a:lnSpc>
                  <a:spcPct val="100000"/>
                </a:lnSpc>
                <a:spcBef>
                  <a:spcPts val="0"/>
                </a:spcBef>
                <a:spcAft>
                  <a:spcPts val="0"/>
                </a:spcAft>
                <a:buClrTx/>
                <a:buSzTx/>
                <a:buFontTx/>
                <a:buNone/>
                <a:tabLst/>
                <a:defRPr/>
              </a:pPr>
              <a:endParaRPr kumimoji="0" lang="en-US" sz="8504"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8" name="Date Placeholder 7"/>
          <p:cNvSpPr>
            <a:spLocks noGrp="1"/>
          </p:cNvSpPr>
          <p:nvPr>
            <p:ph type="dt" sz="half" idx="10"/>
          </p:nvPr>
        </p:nvSpPr>
        <p:spPr/>
        <p:txBody>
          <a:bodyPr/>
          <a:lstStyle/>
          <a:p>
            <a:fld id="{814F6C13-ACB2-412C-BA2F-0039AAAEF0E4}" type="datetimeFigureOut">
              <a:rPr lang="en-TT" smtClean="0"/>
              <a:t>03/10/2022</a:t>
            </a:fld>
            <a:endParaRPr lang="en-TT"/>
          </a:p>
        </p:txBody>
      </p:sp>
      <p:sp>
        <p:nvSpPr>
          <p:cNvPr id="10" name="Slide Number Placeholder 9"/>
          <p:cNvSpPr>
            <a:spLocks noGrp="1"/>
          </p:cNvSpPr>
          <p:nvPr>
            <p:ph type="sldNum" sz="quarter" idx="12"/>
          </p:nvPr>
        </p:nvSpPr>
        <p:spPr/>
        <p:txBody>
          <a:bodyPr/>
          <a:lstStyle/>
          <a:p>
            <a:fld id="{4DB06573-66FD-4174-A2BD-CA029E862F28}" type="slidenum">
              <a:rPr lang="en-TT" smtClean="0"/>
              <a:t>‹#›</a:t>
            </a:fld>
            <a:endParaRPr lang="en-TT"/>
          </a:p>
        </p:txBody>
      </p:sp>
    </p:spTree>
    <p:extLst>
      <p:ext uri="{BB962C8B-B14F-4D97-AF65-F5344CB8AC3E}">
        <p14:creationId xmlns:p14="http://schemas.microsoft.com/office/powerpoint/2010/main" val="2783627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microsoft.com/office/2007/relationships/hdphoto" Target="../media/hdphoto2.wdp"/><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microsoft.com/office/2007/relationships/hdphoto" Target="../media/hdphoto1.wdp"/><Relationship Id="rId10" Type="http://schemas.openxmlformats.org/officeDocument/2006/relationships/slideLayout" Target="../slideLayouts/slideLayout10.xml"/><Relationship Id="rId19"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22000"/>
            <a:lum/>
            <a:extLst>
              <a:ext uri="{BEBA8EAE-BF5A-486C-A8C5-ECC9F3942E4B}">
                <a14:imgProps xmlns:a14="http://schemas.microsoft.com/office/drawing/2010/main">
                  <a14:imgLayer r:embed="rId15">
                    <a14:imgEffect>
                      <a14:colorTemperature colorTemp="5892"/>
                    </a14:imgEffect>
                    <a14:imgEffect>
                      <a14:saturation sat="185000"/>
                    </a14:imgEffect>
                  </a14:imgLayer>
                </a14:imgProps>
              </a:ext>
            </a:extLst>
          </a:blip>
          <a:srcRect/>
          <a:stretch>
            <a:fillRect b="-11000"/>
          </a:stretch>
        </a:blipFill>
        <a:effectLst/>
      </p:bgPr>
    </p:bg>
    <p:spTree>
      <p:nvGrpSpPr>
        <p:cNvPr id="1" name=""/>
        <p:cNvGrpSpPr/>
        <p:nvPr/>
      </p:nvGrpSpPr>
      <p:grpSpPr>
        <a:xfrm>
          <a:off x="0" y="0"/>
          <a:ext cx="0" cy="0"/>
          <a:chOff x="0" y="0"/>
          <a:chExt cx="0" cy="0"/>
        </a:xfrm>
      </p:grpSpPr>
      <p:grpSp>
        <p:nvGrpSpPr>
          <p:cNvPr id="12" name="Group 11"/>
          <p:cNvGrpSpPr/>
          <p:nvPr/>
        </p:nvGrpSpPr>
        <p:grpSpPr>
          <a:xfrm>
            <a:off x="40265149" y="29551751"/>
            <a:ext cx="1857627" cy="1857559"/>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6">
                <a:duotone>
                  <a:schemeClr val="accent1">
                    <a:shade val="45000"/>
                    <a:satMod val="135000"/>
                  </a:schemeClr>
                  <a:prstClr val="white"/>
                </a:duotone>
                <a:extLst>
                  <a:ext uri="{BEBA8EAE-BF5A-486C-A8C5-ECC9F3942E4B}">
                    <a14:imgProps xmlns:a14="http://schemas.microsoft.com/office/drawing/2010/main">
                      <a14:imgLayer r:embed="rId17">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4319900" eaLnBrk="1" fontAlgn="auto" latinLnBrk="0" hangingPunct="1">
                <a:lnSpc>
                  <a:spcPct val="100000"/>
                </a:lnSpc>
                <a:spcBef>
                  <a:spcPts val="0"/>
                </a:spcBef>
                <a:spcAft>
                  <a:spcPts val="0"/>
                </a:spcAft>
                <a:buClrTx/>
                <a:buSzTx/>
                <a:buFontTx/>
                <a:buNone/>
                <a:tabLst/>
                <a:defRPr/>
              </a:pPr>
              <a:endParaRPr kumimoji="0" lang="en-US" sz="9449"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txBody>
            <a:bodyPr rtlCol="0" anchor="ctr"/>
            <a:lstStyle/>
            <a:p>
              <a:pPr marL="0" marR="0" lvl="0" indent="0" algn="ctr" defTabSz="4319900" eaLnBrk="1" fontAlgn="auto" latinLnBrk="0" hangingPunct="1">
                <a:lnSpc>
                  <a:spcPct val="100000"/>
                </a:lnSpc>
                <a:spcBef>
                  <a:spcPts val="0"/>
                </a:spcBef>
                <a:spcAft>
                  <a:spcPts val="0"/>
                </a:spcAft>
                <a:buClrTx/>
                <a:buSzTx/>
                <a:buFontTx/>
                <a:buNone/>
                <a:tabLst/>
                <a:defRPr/>
              </a:pPr>
              <a:endParaRPr kumimoji="0" lang="en-US" sz="8504"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Placeholder 1"/>
          <p:cNvSpPr>
            <a:spLocks noGrp="1"/>
          </p:cNvSpPr>
          <p:nvPr>
            <p:ph type="title"/>
          </p:nvPr>
        </p:nvSpPr>
        <p:spPr>
          <a:xfrm>
            <a:off x="3240048" y="2289550"/>
            <a:ext cx="36720542" cy="760303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240048" y="10022180"/>
            <a:ext cx="36720542" cy="191371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310818" y="29634556"/>
            <a:ext cx="11599371" cy="1724962"/>
          </a:xfrm>
          <a:prstGeom prst="rect">
            <a:avLst/>
          </a:prstGeom>
        </p:spPr>
        <p:txBody>
          <a:bodyPr vert="horz" lIns="91440" tIns="45720" rIns="91440" bIns="45720" rtlCol="0" anchor="ctr"/>
          <a:lstStyle>
            <a:lvl1pPr algn="r">
              <a:defRPr sz="4724">
                <a:solidFill>
                  <a:schemeClr val="accent1">
                    <a:lumMod val="50000"/>
                  </a:schemeClr>
                </a:solidFill>
              </a:defRPr>
            </a:lvl1pPr>
          </a:lstStyle>
          <a:p>
            <a:fld id="{814F6C13-ACB2-412C-BA2F-0039AAAEF0E4}" type="datetimeFigureOut">
              <a:rPr lang="en-TT" smtClean="0"/>
              <a:t>03/10/2022</a:t>
            </a:fld>
            <a:endParaRPr lang="en-TT"/>
          </a:p>
        </p:txBody>
      </p:sp>
      <p:sp>
        <p:nvSpPr>
          <p:cNvPr id="5" name="Footer Placeholder 4"/>
          <p:cNvSpPr>
            <a:spLocks noGrp="1"/>
          </p:cNvSpPr>
          <p:nvPr>
            <p:ph type="ftr" sz="quarter" idx="3"/>
          </p:nvPr>
        </p:nvSpPr>
        <p:spPr>
          <a:xfrm>
            <a:off x="3240048" y="29634556"/>
            <a:ext cx="22421131" cy="1724962"/>
          </a:xfrm>
          <a:prstGeom prst="rect">
            <a:avLst/>
          </a:prstGeom>
        </p:spPr>
        <p:txBody>
          <a:bodyPr vert="horz" lIns="91440" tIns="45720" rIns="91440" bIns="45720" rtlCol="0" anchor="ctr"/>
          <a:lstStyle>
            <a:lvl1pPr algn="l">
              <a:defRPr sz="4724">
                <a:solidFill>
                  <a:schemeClr val="accent1">
                    <a:lumMod val="50000"/>
                  </a:schemeClr>
                </a:solidFill>
              </a:defRPr>
            </a:lvl1pPr>
          </a:lstStyle>
          <a:p>
            <a:endParaRPr lang="en-TT"/>
          </a:p>
        </p:txBody>
      </p:sp>
      <p:sp>
        <p:nvSpPr>
          <p:cNvPr id="6" name="Slide Number Placeholder 5"/>
          <p:cNvSpPr>
            <a:spLocks noGrp="1"/>
          </p:cNvSpPr>
          <p:nvPr>
            <p:ph type="sldNum" sz="quarter" idx="4"/>
          </p:nvPr>
        </p:nvSpPr>
        <p:spPr>
          <a:xfrm>
            <a:off x="40079392" y="29634556"/>
            <a:ext cx="2268033" cy="1724962"/>
          </a:xfrm>
          <a:prstGeom prst="rect">
            <a:avLst/>
          </a:prstGeom>
        </p:spPr>
        <p:txBody>
          <a:bodyPr vert="horz" lIns="91440" tIns="45720" rIns="91440" bIns="45720" rtlCol="0" anchor="ctr"/>
          <a:lstStyle>
            <a:lvl1pPr algn="ctr">
              <a:defRPr sz="5197" b="1" spc="-331" baseline="0">
                <a:solidFill>
                  <a:srgbClr val="FFFFFF"/>
                </a:solidFill>
                <a:latin typeface="+mn-lt"/>
              </a:defRPr>
            </a:lvl1pPr>
          </a:lstStyle>
          <a:p>
            <a:fld id="{4DB06573-66FD-4174-A2BD-CA029E862F28}" type="slidenum">
              <a:rPr lang="en-TT" smtClean="0"/>
              <a:t>‹#›</a:t>
            </a:fld>
            <a:endParaRPr lang="en-TT"/>
          </a:p>
        </p:txBody>
      </p:sp>
      <p:pic>
        <p:nvPicPr>
          <p:cNvPr id="7" name="Picture 6">
            <a:extLst>
              <a:ext uri="{FF2B5EF4-FFF2-40B4-BE49-F238E27FC236}">
                <a16:creationId xmlns:a16="http://schemas.microsoft.com/office/drawing/2014/main" id="{03A1DAA0-31CB-C7FE-A77F-4FF853311D3B}"/>
              </a:ext>
            </a:extLst>
          </p:cNvPr>
          <p:cNvPicPr>
            <a:picLocks noChangeAspect="1"/>
          </p:cNvPicPr>
          <p:nvPr userDrawn="1"/>
        </p:nvPicPr>
        <p:blipFill>
          <a:blip r:embed="rId18"/>
          <a:stretch>
            <a:fillRect/>
          </a:stretch>
        </p:blipFill>
        <p:spPr>
          <a:xfrm>
            <a:off x="1714501" y="644979"/>
            <a:ext cx="3486707" cy="5688000"/>
          </a:xfrm>
          <a:prstGeom prst="rect">
            <a:avLst/>
          </a:prstGeom>
        </p:spPr>
      </p:pic>
    </p:spTree>
    <p:extLst>
      <p:ext uri="{BB962C8B-B14F-4D97-AF65-F5344CB8AC3E}">
        <p14:creationId xmlns:p14="http://schemas.microsoft.com/office/powerpoint/2010/main" val="1994068666"/>
      </p:ext>
    </p:extLst>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82" r:id="rId5"/>
    <p:sldLayoutId id="2147483983" r:id="rId6"/>
    <p:sldLayoutId id="2147483984" r:id="rId7"/>
    <p:sldLayoutId id="2147483985" r:id="rId8"/>
    <p:sldLayoutId id="2147483986" r:id="rId9"/>
    <p:sldLayoutId id="2147483987" r:id="rId10"/>
    <p:sldLayoutId id="2147483988" r:id="rId11"/>
    <p:sldLayoutId id="2147483989" r:id="rId12"/>
  </p:sldLayoutIdLst>
  <p:txStyles>
    <p:titleStyle>
      <a:lvl1pPr algn="l" defTabSz="4319900" rtl="0" eaLnBrk="1" latinLnBrk="0" hangingPunct="1">
        <a:lnSpc>
          <a:spcPct val="90000"/>
        </a:lnSpc>
        <a:spcBef>
          <a:spcPct val="0"/>
        </a:spcBef>
        <a:buNone/>
        <a:defRPr sz="19842" b="0" kern="1200" cap="all" baseline="0">
          <a:blipFill>
            <a:blip r:embed="rId19">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863980" indent="-863980" algn="l" defTabSz="4319900" rtl="0" eaLnBrk="1" latinLnBrk="0" hangingPunct="1">
        <a:lnSpc>
          <a:spcPct val="90000"/>
        </a:lnSpc>
        <a:spcBef>
          <a:spcPts val="5669"/>
        </a:spcBef>
        <a:buClr>
          <a:schemeClr val="accent1">
            <a:lumMod val="75000"/>
          </a:schemeClr>
        </a:buClr>
        <a:buSzPct val="85000"/>
        <a:buFont typeface="Wingdings" pitchFamily="2" charset="2"/>
        <a:buChar char="§"/>
        <a:defRPr sz="9449" kern="1200">
          <a:solidFill>
            <a:schemeClr val="tx1"/>
          </a:solidFill>
          <a:latin typeface="+mn-lt"/>
          <a:ea typeface="+mn-ea"/>
          <a:cs typeface="+mn-cs"/>
        </a:defRPr>
      </a:lvl1pPr>
      <a:lvl2pPr marL="2159950" indent="-863980" algn="l" defTabSz="4319900" rtl="0" eaLnBrk="1" latinLnBrk="0" hangingPunct="1">
        <a:lnSpc>
          <a:spcPct val="90000"/>
        </a:lnSpc>
        <a:spcBef>
          <a:spcPts val="1890"/>
        </a:spcBef>
        <a:spcAft>
          <a:spcPts val="945"/>
        </a:spcAft>
        <a:buClr>
          <a:schemeClr val="accent1">
            <a:lumMod val="75000"/>
          </a:schemeClr>
        </a:buClr>
        <a:buSzPct val="85000"/>
        <a:buFont typeface="Wingdings" pitchFamily="2" charset="2"/>
        <a:buChar char="§"/>
        <a:defRPr sz="8504" kern="1200">
          <a:solidFill>
            <a:schemeClr val="tx1"/>
          </a:solidFill>
          <a:latin typeface="+mn-lt"/>
          <a:ea typeface="+mn-ea"/>
          <a:cs typeface="+mn-cs"/>
        </a:defRPr>
      </a:lvl2pPr>
      <a:lvl3pPr marL="3455920" indent="-863980" algn="l" defTabSz="4319900" rtl="0" eaLnBrk="1" latinLnBrk="0" hangingPunct="1">
        <a:lnSpc>
          <a:spcPct val="90000"/>
        </a:lnSpc>
        <a:spcBef>
          <a:spcPts val="1890"/>
        </a:spcBef>
        <a:spcAft>
          <a:spcPts val="945"/>
        </a:spcAft>
        <a:buClr>
          <a:schemeClr val="accent1">
            <a:lumMod val="75000"/>
          </a:schemeClr>
        </a:buClr>
        <a:buSzPct val="85000"/>
        <a:buFont typeface="Wingdings" pitchFamily="2" charset="2"/>
        <a:buChar char="§"/>
        <a:defRPr sz="7559" kern="1200">
          <a:solidFill>
            <a:schemeClr val="tx1"/>
          </a:solidFill>
          <a:latin typeface="+mn-lt"/>
          <a:ea typeface="+mn-ea"/>
          <a:cs typeface="+mn-cs"/>
        </a:defRPr>
      </a:lvl3pPr>
      <a:lvl4pPr marL="4751890" indent="-863980" algn="l" defTabSz="4319900" rtl="0" eaLnBrk="1" latinLnBrk="0" hangingPunct="1">
        <a:lnSpc>
          <a:spcPct val="90000"/>
        </a:lnSpc>
        <a:spcBef>
          <a:spcPts val="1890"/>
        </a:spcBef>
        <a:spcAft>
          <a:spcPts val="945"/>
        </a:spcAft>
        <a:buClr>
          <a:schemeClr val="accent1">
            <a:lumMod val="75000"/>
          </a:schemeClr>
        </a:buClr>
        <a:buSzPct val="85000"/>
        <a:buFont typeface="Wingdings" pitchFamily="2" charset="2"/>
        <a:buChar char="§"/>
        <a:defRPr sz="7559" kern="1200">
          <a:solidFill>
            <a:schemeClr val="tx1"/>
          </a:solidFill>
          <a:latin typeface="+mn-lt"/>
          <a:ea typeface="+mn-ea"/>
          <a:cs typeface="+mn-cs"/>
        </a:defRPr>
      </a:lvl4pPr>
      <a:lvl5pPr marL="6047860" indent="-863980" algn="l" defTabSz="4319900" rtl="0" eaLnBrk="1" latinLnBrk="0" hangingPunct="1">
        <a:lnSpc>
          <a:spcPct val="90000"/>
        </a:lnSpc>
        <a:spcBef>
          <a:spcPts val="1890"/>
        </a:spcBef>
        <a:spcAft>
          <a:spcPts val="945"/>
        </a:spcAft>
        <a:buClr>
          <a:schemeClr val="accent1">
            <a:lumMod val="75000"/>
          </a:schemeClr>
        </a:buClr>
        <a:buSzPct val="85000"/>
        <a:buFont typeface="Wingdings" pitchFamily="2" charset="2"/>
        <a:buChar char="§"/>
        <a:defRPr sz="7559" kern="1200">
          <a:solidFill>
            <a:schemeClr val="tx1"/>
          </a:solidFill>
          <a:latin typeface="+mn-lt"/>
          <a:ea typeface="+mn-ea"/>
          <a:cs typeface="+mn-cs"/>
        </a:defRPr>
      </a:lvl5pPr>
      <a:lvl6pPr marL="7558880" indent="-1079975" algn="l" defTabSz="4319900" rtl="0" eaLnBrk="1" latinLnBrk="0" hangingPunct="1">
        <a:lnSpc>
          <a:spcPct val="90000"/>
        </a:lnSpc>
        <a:spcBef>
          <a:spcPts val="1890"/>
        </a:spcBef>
        <a:spcAft>
          <a:spcPts val="945"/>
        </a:spcAft>
        <a:buClr>
          <a:schemeClr val="accent1">
            <a:lumMod val="75000"/>
          </a:schemeClr>
        </a:buClr>
        <a:buSzPct val="85000"/>
        <a:buFont typeface="Wingdings" pitchFamily="2" charset="2"/>
        <a:buChar char="§"/>
        <a:defRPr sz="7559" kern="1200">
          <a:solidFill>
            <a:schemeClr val="tx1"/>
          </a:solidFill>
          <a:latin typeface="+mn-lt"/>
          <a:ea typeface="+mn-ea"/>
          <a:cs typeface="+mn-cs"/>
        </a:defRPr>
      </a:lvl6pPr>
      <a:lvl7pPr marL="8976170" indent="-1079975" algn="l" defTabSz="4319900" rtl="0" eaLnBrk="1" latinLnBrk="0" hangingPunct="1">
        <a:lnSpc>
          <a:spcPct val="90000"/>
        </a:lnSpc>
        <a:spcBef>
          <a:spcPts val="1890"/>
        </a:spcBef>
        <a:spcAft>
          <a:spcPts val="945"/>
        </a:spcAft>
        <a:buClr>
          <a:schemeClr val="accent1">
            <a:lumMod val="75000"/>
          </a:schemeClr>
        </a:buClr>
        <a:buSzPct val="85000"/>
        <a:buFont typeface="Wingdings" pitchFamily="2" charset="2"/>
        <a:buChar char="§"/>
        <a:defRPr sz="7559" kern="1200">
          <a:solidFill>
            <a:schemeClr val="tx1"/>
          </a:solidFill>
          <a:latin typeface="+mn-lt"/>
          <a:ea typeface="+mn-ea"/>
          <a:cs typeface="+mn-cs"/>
        </a:defRPr>
      </a:lvl7pPr>
      <a:lvl8pPr marL="10393460" indent="-1079975" algn="l" defTabSz="4319900" rtl="0" eaLnBrk="1" latinLnBrk="0" hangingPunct="1">
        <a:lnSpc>
          <a:spcPct val="90000"/>
        </a:lnSpc>
        <a:spcBef>
          <a:spcPts val="1890"/>
        </a:spcBef>
        <a:spcAft>
          <a:spcPts val="945"/>
        </a:spcAft>
        <a:buClr>
          <a:schemeClr val="accent1">
            <a:lumMod val="75000"/>
          </a:schemeClr>
        </a:buClr>
        <a:buSzPct val="85000"/>
        <a:buFont typeface="Wingdings" pitchFamily="2" charset="2"/>
        <a:buChar char="§"/>
        <a:defRPr sz="7559" kern="1200">
          <a:solidFill>
            <a:schemeClr val="tx1"/>
          </a:solidFill>
          <a:latin typeface="+mn-lt"/>
          <a:ea typeface="+mn-ea"/>
          <a:cs typeface="+mn-cs"/>
        </a:defRPr>
      </a:lvl8pPr>
      <a:lvl9pPr marL="11810750" indent="-1079975" algn="l" defTabSz="4319900" rtl="0" eaLnBrk="1" latinLnBrk="0" hangingPunct="1">
        <a:lnSpc>
          <a:spcPct val="90000"/>
        </a:lnSpc>
        <a:spcBef>
          <a:spcPts val="1890"/>
        </a:spcBef>
        <a:spcAft>
          <a:spcPts val="945"/>
        </a:spcAft>
        <a:buClr>
          <a:schemeClr val="accent1">
            <a:lumMod val="75000"/>
          </a:schemeClr>
        </a:buClr>
        <a:buSzPct val="85000"/>
        <a:buFont typeface="Wingdings" pitchFamily="2" charset="2"/>
        <a:buChar char="§"/>
        <a:defRPr sz="7559" kern="1200">
          <a:solidFill>
            <a:schemeClr val="tx1"/>
          </a:solidFill>
          <a:latin typeface="+mn-lt"/>
          <a:ea typeface="+mn-ea"/>
          <a:cs typeface="+mn-cs"/>
        </a:defRPr>
      </a:lvl9pPr>
    </p:bodyStyle>
    <p:otherStyle>
      <a:defPPr>
        <a:defRPr lang="en-US"/>
      </a:defPPr>
      <a:lvl1pPr marL="0" algn="l" defTabSz="4319900" rtl="0" eaLnBrk="1" latinLnBrk="0" hangingPunct="1">
        <a:defRPr sz="8504" kern="1200">
          <a:solidFill>
            <a:schemeClr val="tx1"/>
          </a:solidFill>
          <a:latin typeface="+mn-lt"/>
          <a:ea typeface="+mn-ea"/>
          <a:cs typeface="+mn-cs"/>
        </a:defRPr>
      </a:lvl1pPr>
      <a:lvl2pPr marL="2159950" algn="l" defTabSz="4319900" rtl="0" eaLnBrk="1" latinLnBrk="0" hangingPunct="1">
        <a:defRPr sz="8504" kern="1200">
          <a:solidFill>
            <a:schemeClr val="tx1"/>
          </a:solidFill>
          <a:latin typeface="+mn-lt"/>
          <a:ea typeface="+mn-ea"/>
          <a:cs typeface="+mn-cs"/>
        </a:defRPr>
      </a:lvl2pPr>
      <a:lvl3pPr marL="4319900" algn="l" defTabSz="4319900" rtl="0" eaLnBrk="1" latinLnBrk="0" hangingPunct="1">
        <a:defRPr sz="8504" kern="1200">
          <a:solidFill>
            <a:schemeClr val="tx1"/>
          </a:solidFill>
          <a:latin typeface="+mn-lt"/>
          <a:ea typeface="+mn-ea"/>
          <a:cs typeface="+mn-cs"/>
        </a:defRPr>
      </a:lvl3pPr>
      <a:lvl4pPr marL="6479850" algn="l" defTabSz="4319900" rtl="0" eaLnBrk="1" latinLnBrk="0" hangingPunct="1">
        <a:defRPr sz="8504" kern="1200">
          <a:solidFill>
            <a:schemeClr val="tx1"/>
          </a:solidFill>
          <a:latin typeface="+mn-lt"/>
          <a:ea typeface="+mn-ea"/>
          <a:cs typeface="+mn-cs"/>
        </a:defRPr>
      </a:lvl4pPr>
      <a:lvl5pPr marL="8639800" algn="l" defTabSz="4319900" rtl="0" eaLnBrk="1" latinLnBrk="0" hangingPunct="1">
        <a:defRPr sz="8504" kern="1200">
          <a:solidFill>
            <a:schemeClr val="tx1"/>
          </a:solidFill>
          <a:latin typeface="+mn-lt"/>
          <a:ea typeface="+mn-ea"/>
          <a:cs typeface="+mn-cs"/>
        </a:defRPr>
      </a:lvl5pPr>
      <a:lvl6pPr marL="10799750" algn="l" defTabSz="4319900" rtl="0" eaLnBrk="1" latinLnBrk="0" hangingPunct="1">
        <a:defRPr sz="8504" kern="1200">
          <a:solidFill>
            <a:schemeClr val="tx1"/>
          </a:solidFill>
          <a:latin typeface="+mn-lt"/>
          <a:ea typeface="+mn-ea"/>
          <a:cs typeface="+mn-cs"/>
        </a:defRPr>
      </a:lvl6pPr>
      <a:lvl7pPr marL="12959700" algn="l" defTabSz="4319900" rtl="0" eaLnBrk="1" latinLnBrk="0" hangingPunct="1">
        <a:defRPr sz="8504" kern="1200">
          <a:solidFill>
            <a:schemeClr val="tx1"/>
          </a:solidFill>
          <a:latin typeface="+mn-lt"/>
          <a:ea typeface="+mn-ea"/>
          <a:cs typeface="+mn-cs"/>
        </a:defRPr>
      </a:lvl7pPr>
      <a:lvl8pPr marL="15119650" algn="l" defTabSz="4319900" rtl="0" eaLnBrk="1" latinLnBrk="0" hangingPunct="1">
        <a:defRPr sz="8504" kern="1200">
          <a:solidFill>
            <a:schemeClr val="tx1"/>
          </a:solidFill>
          <a:latin typeface="+mn-lt"/>
          <a:ea typeface="+mn-ea"/>
          <a:cs typeface="+mn-cs"/>
        </a:defRPr>
      </a:lvl8pPr>
      <a:lvl9pPr marL="17279600" algn="l" defTabSz="4319900" rtl="0" eaLnBrk="1" latinLnBrk="0" hangingPunct="1">
        <a:defRPr sz="8504"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mailto:email@my.uwi.edu" TargetMode="External"/><Relationship Id="rId7"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12.xml"/><Relationship Id="rId6" Type="http://schemas.openxmlformats.org/officeDocument/2006/relationships/image" Target="../media/image9.png"/><Relationship Id="rId11" Type="http://schemas.openxmlformats.org/officeDocument/2006/relationships/image" Target="../media/image13.png"/><Relationship Id="rId5" Type="http://schemas.openxmlformats.org/officeDocument/2006/relationships/image" Target="../media/image8.png"/><Relationship Id="rId10" Type="http://schemas.openxmlformats.org/officeDocument/2006/relationships/hyperlink" Target="http://dx.doi.org/10.1016/j.eujim.2021.101285" TargetMode="External"/><Relationship Id="rId4" Type="http://schemas.openxmlformats.org/officeDocument/2006/relationships/hyperlink" Target="mailto:rajiv.dahiya@sta.uwi.edu" TargetMode="External"/><Relationship Id="rId9"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5" name="Text Placeholder 5">
            <a:extLst>
              <a:ext uri="{FF2B5EF4-FFF2-40B4-BE49-F238E27FC236}">
                <a16:creationId xmlns:a16="http://schemas.microsoft.com/office/drawing/2014/main" id="{B2C25681-95AF-45D0-852E-DC3E00E2FDFE}"/>
              </a:ext>
            </a:extLst>
          </p:cNvPr>
          <p:cNvSpPr txBox="1"/>
          <p:nvPr/>
        </p:nvSpPr>
        <p:spPr>
          <a:xfrm>
            <a:off x="4204208" y="215153"/>
            <a:ext cx="33227533" cy="1403461"/>
          </a:xfrm>
          <a:prstGeom prst="rect">
            <a:avLst/>
          </a:prstGeom>
          <a:noFill/>
        </p:spPr>
        <p:txBody>
          <a:bodyPr lIns="0" tIns="0" rIns="0" bIns="0">
            <a:noAutofit/>
          </a:bodyPr>
          <a:lstStyle>
            <a:defPPr>
              <a:defRPr kern="1200" smtId="4294967295"/>
            </a:defPPr>
            <a:lvl1pPr marL="0" marR="0" indent="0" algn="l" defTabSz="3783013" rtl="0" eaLnBrk="1" fontAlgn="auto" latinLnBrk="0" hangingPunct="1">
              <a:lnSpc>
                <a:spcPct val="100000"/>
              </a:lnSpc>
              <a:spcBef>
                <a:spcPts val="600"/>
              </a:spcBef>
              <a:spcAft>
                <a:spcPct val="0"/>
              </a:spcAft>
              <a:buClrTx/>
              <a:buSzTx/>
              <a:buFontTx/>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a:r>
              <a:rPr lang="en-US" sz="7200" b="1" dirty="0">
                <a:solidFill>
                  <a:srgbClr val="00B050"/>
                </a:solidFill>
                <a:latin typeface="Calibri" panose="020F0502020204030204" pitchFamily="34" charset="0"/>
                <a:cs typeface="Calibri" panose="020F0502020204030204" pitchFamily="34" charset="0"/>
              </a:rPr>
              <a:t>A A SYSTEMATIC REVIEW ON THE USE OF HERBAL MEDICATION USED IN THE COVID-19 PANDEMIC GLOBALLY.</a:t>
            </a:r>
            <a:endParaRPr lang="en-US" sz="7200" dirty="0">
              <a:solidFill>
                <a:srgbClr val="00B050"/>
              </a:solidFill>
              <a:latin typeface="Calibri" panose="020F0502020204030204" pitchFamily="34" charset="0"/>
              <a:cs typeface="Calibri" panose="020F0502020204030204" pitchFamily="34" charset="0"/>
            </a:endParaRPr>
          </a:p>
        </p:txBody>
      </p:sp>
      <p:sp>
        <p:nvSpPr>
          <p:cNvPr id="26" name="Text Placeholder 5">
            <a:extLst>
              <a:ext uri="{FF2B5EF4-FFF2-40B4-BE49-F238E27FC236}">
                <a16:creationId xmlns:a16="http://schemas.microsoft.com/office/drawing/2014/main" id="{EF872E11-D0DF-4446-BE76-A398B88E9B44}"/>
              </a:ext>
            </a:extLst>
          </p:cNvPr>
          <p:cNvSpPr txBox="1"/>
          <p:nvPr/>
        </p:nvSpPr>
        <p:spPr>
          <a:xfrm>
            <a:off x="3717723" y="2627018"/>
            <a:ext cx="35999208" cy="1218795"/>
          </a:xfrm>
          <a:prstGeom prst="rect">
            <a:avLst/>
          </a:prstGeom>
        </p:spPr>
        <p:txBody>
          <a:bodyPr lIns="0" tIns="0" rIns="0" bIns="0">
            <a:spAutoFit/>
          </a:bodyPr>
          <a:lstStyle>
            <a:defPPr>
              <a:defRPr kern="1200" smtId="4294967295"/>
            </a:defPPr>
            <a:lvl1pPr marL="0" marR="0" indent="0" algn="l" defTabSz="3761086" rtl="0" eaLnBrk="1" fontAlgn="auto" latinLnBrk="0" hangingPunct="1">
              <a:lnSpc>
                <a:spcPct val="100000"/>
              </a:lnSpc>
              <a:spcBef>
                <a:spcPct val="20000"/>
              </a:spcBef>
              <a:spcAft>
                <a:spcPct val="0"/>
              </a:spcAft>
              <a:buClrTx/>
              <a:buSzTx/>
              <a:buFont typeface="Arial" pitchFamily="34" charset="0"/>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a:r>
              <a:rPr lang="en-US" sz="3600" b="1" dirty="0">
                <a:solidFill>
                  <a:schemeClr val="tx1"/>
                </a:solidFill>
                <a:latin typeface="+mj-lt"/>
                <a:cs typeface="Arial" panose="020B0604020202020204" pitchFamily="34" charset="0"/>
              </a:rPr>
              <a:t>Bradley Beharry, Arlene Bharath, Arun </a:t>
            </a:r>
            <a:r>
              <a:rPr lang="en-US" sz="3600" b="1" dirty="0" err="1">
                <a:solidFill>
                  <a:schemeClr val="tx1"/>
                </a:solidFill>
                <a:latin typeface="+mj-lt"/>
                <a:cs typeface="Arial" panose="020B0604020202020204" pitchFamily="34" charset="0"/>
              </a:rPr>
              <a:t>Bissoon</a:t>
            </a:r>
            <a:r>
              <a:rPr lang="en-US" sz="3600" b="1" dirty="0">
                <a:solidFill>
                  <a:schemeClr val="tx1"/>
                </a:solidFill>
                <a:latin typeface="+mj-lt"/>
                <a:cs typeface="Arial" panose="020B0604020202020204" pitchFamily="34" charset="0"/>
              </a:rPr>
              <a:t>, Dexter Blackman, Anderson </a:t>
            </a:r>
            <a:r>
              <a:rPr lang="en-US" sz="3600" b="1" dirty="0" err="1">
                <a:solidFill>
                  <a:schemeClr val="tx1"/>
                </a:solidFill>
                <a:latin typeface="+mj-lt"/>
                <a:cs typeface="Arial" panose="020B0604020202020204" pitchFamily="34" charset="0"/>
              </a:rPr>
              <a:t>Boodram</a:t>
            </a:r>
            <a:r>
              <a:rPr lang="en-US" sz="3600" b="1" dirty="0">
                <a:solidFill>
                  <a:schemeClr val="tx1"/>
                </a:solidFill>
                <a:latin typeface="+mj-lt"/>
                <a:cs typeface="Arial" panose="020B0604020202020204" pitchFamily="34" charset="0"/>
              </a:rPr>
              <a:t>, </a:t>
            </a:r>
            <a:r>
              <a:rPr lang="en-US" sz="3600" b="1" dirty="0" err="1">
                <a:solidFill>
                  <a:schemeClr val="tx1"/>
                </a:solidFill>
                <a:latin typeface="+mj-lt"/>
                <a:cs typeface="Arial" panose="020B0604020202020204" pitchFamily="34" charset="0"/>
              </a:rPr>
              <a:t>Ashna</a:t>
            </a:r>
            <a:r>
              <a:rPr lang="en-US" sz="3600" b="1" dirty="0">
                <a:solidFill>
                  <a:schemeClr val="tx1"/>
                </a:solidFill>
                <a:latin typeface="+mj-lt"/>
                <a:cs typeface="Arial" panose="020B0604020202020204" pitchFamily="34" charset="0"/>
              </a:rPr>
              <a:t> </a:t>
            </a:r>
            <a:r>
              <a:rPr lang="en-US" sz="3600" b="1" dirty="0" err="1">
                <a:solidFill>
                  <a:schemeClr val="tx1"/>
                </a:solidFill>
                <a:latin typeface="+mj-lt"/>
                <a:cs typeface="Arial" panose="020B0604020202020204" pitchFamily="34" charset="0"/>
              </a:rPr>
              <a:t>Buchoon</a:t>
            </a:r>
            <a:r>
              <a:rPr lang="en-US" sz="3600" b="1" dirty="0">
                <a:solidFill>
                  <a:schemeClr val="tx1"/>
                </a:solidFill>
                <a:latin typeface="+mj-lt"/>
                <a:cs typeface="Arial" panose="020B0604020202020204" pitchFamily="34" charset="0"/>
              </a:rPr>
              <a:t>, Amaris </a:t>
            </a:r>
            <a:r>
              <a:rPr lang="en-US" sz="3600" b="1" dirty="0" err="1">
                <a:solidFill>
                  <a:schemeClr val="tx1"/>
                </a:solidFill>
                <a:latin typeface="+mj-lt"/>
                <a:cs typeface="Arial" panose="020B0604020202020204" pitchFamily="34" charset="0"/>
              </a:rPr>
              <a:t>Bujhawan</a:t>
            </a:r>
            <a:r>
              <a:rPr lang="en-US" sz="3600" b="1" dirty="0">
                <a:solidFill>
                  <a:schemeClr val="tx1"/>
                </a:solidFill>
                <a:latin typeface="+mj-lt"/>
                <a:cs typeface="Arial" panose="020B0604020202020204" pitchFamily="34" charset="0"/>
              </a:rPr>
              <a:t>, </a:t>
            </a:r>
            <a:r>
              <a:rPr lang="en-US" sz="3600" b="1" dirty="0" err="1">
                <a:solidFill>
                  <a:schemeClr val="tx1"/>
                </a:solidFill>
                <a:latin typeface="+mj-lt"/>
                <a:cs typeface="Arial" panose="020B0604020202020204" pitchFamily="34" charset="0"/>
              </a:rPr>
              <a:t>Kashief</a:t>
            </a:r>
            <a:r>
              <a:rPr lang="en-US" sz="3600" b="1" dirty="0">
                <a:solidFill>
                  <a:schemeClr val="tx1"/>
                </a:solidFill>
                <a:latin typeface="+mj-lt"/>
                <a:cs typeface="Arial" panose="020B0604020202020204" pitchFamily="34" charset="0"/>
              </a:rPr>
              <a:t> Campbell, </a:t>
            </a:r>
            <a:r>
              <a:rPr lang="en-US" sz="3600" b="1" baseline="30000" dirty="0">
                <a:solidFill>
                  <a:schemeClr val="tx1"/>
                </a:solidFill>
                <a:latin typeface="+mj-lt"/>
                <a:cs typeface="Arial" panose="020B0604020202020204" pitchFamily="34" charset="0"/>
              </a:rPr>
              <a:t>1</a:t>
            </a:r>
            <a:r>
              <a:rPr lang="en-US" sz="3600" b="1" dirty="0">
                <a:solidFill>
                  <a:schemeClr val="tx1"/>
                </a:solidFill>
                <a:latin typeface="+mj-lt"/>
                <a:cs typeface="Arial" panose="020B0604020202020204" pitchFamily="34" charset="0"/>
              </a:rPr>
              <a:t>Rajiv Dahiya.</a:t>
            </a:r>
            <a:endParaRPr lang="LID4096" sz="3600" b="1" dirty="0">
              <a:solidFill>
                <a:schemeClr val="tx1"/>
              </a:solidFill>
              <a:latin typeface="+mj-lt"/>
              <a:cs typeface="Arial" panose="020B0604020202020204" pitchFamily="34" charset="0"/>
            </a:endParaRPr>
          </a:p>
          <a:p>
            <a:pPr algn="ctr">
              <a:defRPr/>
            </a:pPr>
            <a:r>
              <a:rPr lang="en-GB" sz="3600" b="1" baseline="30000" dirty="0">
                <a:solidFill>
                  <a:schemeClr val="tx1"/>
                </a:solidFill>
                <a:latin typeface="+mj-lt"/>
              </a:rPr>
              <a:t> 1</a:t>
            </a:r>
            <a:r>
              <a:rPr lang="en-GB" sz="3600" dirty="0">
                <a:solidFill>
                  <a:schemeClr val="tx1"/>
                </a:solidFill>
                <a:latin typeface="+mj-lt"/>
              </a:rPr>
              <a:t>School of Pharmacy</a:t>
            </a:r>
            <a:r>
              <a:rPr lang="en-GB" sz="3600" b="1" dirty="0">
                <a:solidFill>
                  <a:schemeClr val="tx1"/>
                </a:solidFill>
                <a:latin typeface="+mj-lt"/>
              </a:rPr>
              <a:t>,</a:t>
            </a:r>
            <a:r>
              <a:rPr lang="en-GB" sz="3600" b="1" baseline="30000" dirty="0">
                <a:solidFill>
                  <a:schemeClr val="tx1"/>
                </a:solidFill>
                <a:latin typeface="+mj-lt"/>
              </a:rPr>
              <a:t> </a:t>
            </a:r>
            <a:r>
              <a:rPr lang="en-GB" sz="3600" dirty="0">
                <a:solidFill>
                  <a:schemeClr val="tx1"/>
                </a:solidFill>
                <a:latin typeface="+mj-lt"/>
              </a:rPr>
              <a:t>Faculty of Medical Sciences, The UWI </a:t>
            </a:r>
            <a:endParaRPr lang="en-US" sz="3600" dirty="0">
              <a:solidFill>
                <a:schemeClr val="tx1"/>
              </a:solidFill>
              <a:latin typeface="+mj-lt"/>
              <a:cs typeface="Arial" panose="020B0604020202020204" pitchFamily="34" charset="0"/>
            </a:endParaRPr>
          </a:p>
        </p:txBody>
      </p:sp>
      <p:sp>
        <p:nvSpPr>
          <p:cNvPr id="54" name="Rectangle 10">
            <a:extLst>
              <a:ext uri="{FF2B5EF4-FFF2-40B4-BE49-F238E27FC236}">
                <a16:creationId xmlns:a16="http://schemas.microsoft.com/office/drawing/2014/main" id="{C5373E80-5BA7-4273-832B-6C4F5740A8C5}"/>
              </a:ext>
            </a:extLst>
          </p:cNvPr>
          <p:cNvSpPr>
            <a:spLocks noChangeArrowheads="1"/>
          </p:cNvSpPr>
          <p:nvPr/>
        </p:nvSpPr>
        <p:spPr bwMode="auto">
          <a:xfrm>
            <a:off x="29114839" y="18446306"/>
            <a:ext cx="12600000" cy="860400"/>
          </a:xfrm>
          <a:prstGeom prst="rect">
            <a:avLst/>
          </a:prstGeom>
          <a:solidFill>
            <a:srgbClr val="41A10B"/>
          </a:solidFill>
          <a:ln w="12700">
            <a:noFill/>
            <a:miter lim="800000"/>
          </a:ln>
        </p:spPr>
        <p:txBody>
          <a:bodyPr wrap="none" lIns="134964" tIns="71998" rIns="134964" bIns="67482" anchor="ctr" anchorCtr="0"/>
          <a:lstStyle>
            <a:defPPr>
              <a:defRPr kern="1200" smtId="4294967295"/>
            </a:defPPr>
          </a:lstStyle>
          <a:p>
            <a:pPr algn="ctr" defTabSz="4628287">
              <a:defRPr/>
            </a:pPr>
            <a:r>
              <a:rPr lang="en-US" sz="5000" dirty="0">
                <a:solidFill>
                  <a:schemeClr val="bg1"/>
                </a:solidFill>
              </a:rPr>
              <a:t>CONCLUSION</a:t>
            </a:r>
          </a:p>
        </p:txBody>
      </p:sp>
      <p:sp>
        <p:nvSpPr>
          <p:cNvPr id="34" name="Rectangle 10">
            <a:extLst>
              <a:ext uri="{FF2B5EF4-FFF2-40B4-BE49-F238E27FC236}">
                <a16:creationId xmlns:a16="http://schemas.microsoft.com/office/drawing/2014/main" id="{0BB0DEBB-643A-495C-9A00-84ACC65F1FD7}"/>
              </a:ext>
            </a:extLst>
          </p:cNvPr>
          <p:cNvSpPr>
            <a:spLocks noChangeArrowheads="1"/>
          </p:cNvSpPr>
          <p:nvPr/>
        </p:nvSpPr>
        <p:spPr bwMode="auto">
          <a:xfrm>
            <a:off x="14757450" y="5853901"/>
            <a:ext cx="12600000" cy="859529"/>
          </a:xfrm>
          <a:prstGeom prst="rect">
            <a:avLst/>
          </a:prstGeom>
          <a:solidFill>
            <a:srgbClr val="2B690C"/>
          </a:solidFill>
          <a:ln w="12700">
            <a:noFill/>
            <a:miter lim="800000"/>
          </a:ln>
        </p:spPr>
        <p:txBody>
          <a:bodyPr wrap="none" lIns="134964" tIns="71998" rIns="134964" bIns="67482" anchor="ctr" anchorCtr="0"/>
          <a:lstStyle>
            <a:defPPr>
              <a:defRPr kern="1200" smtId="4294967295"/>
            </a:defPPr>
          </a:lstStyle>
          <a:p>
            <a:pPr algn="ctr" defTabSz="4628287">
              <a:defRPr/>
            </a:pPr>
            <a:r>
              <a:rPr lang="en-US" sz="5000" dirty="0">
                <a:solidFill>
                  <a:schemeClr val="bg1"/>
                </a:solidFill>
              </a:rPr>
              <a:t>RESULTS</a:t>
            </a:r>
          </a:p>
        </p:txBody>
      </p:sp>
      <p:sp>
        <p:nvSpPr>
          <p:cNvPr id="303" name="TextBox 302">
            <a:extLst>
              <a:ext uri="{FF2B5EF4-FFF2-40B4-BE49-F238E27FC236}">
                <a16:creationId xmlns:a16="http://schemas.microsoft.com/office/drawing/2014/main" id="{995B8920-2EE7-4FFC-B20D-4A97E28B3E9A}"/>
              </a:ext>
            </a:extLst>
          </p:cNvPr>
          <p:cNvSpPr txBox="1"/>
          <p:nvPr/>
        </p:nvSpPr>
        <p:spPr>
          <a:xfrm>
            <a:off x="29090566" y="18394164"/>
            <a:ext cx="12600000" cy="646331"/>
          </a:xfrm>
          <a:prstGeom prst="rect">
            <a:avLst/>
          </a:prstGeom>
          <a:noFill/>
        </p:spPr>
        <p:txBody>
          <a:bodyPr wrap="square" rtlCol="0">
            <a:spAutoFit/>
          </a:bodyPr>
          <a:lstStyle>
            <a:defPPr>
              <a:defRPr kern="1200" smtId="4294967295"/>
            </a:defPPr>
          </a:lstStyle>
          <a:p>
            <a:pPr algn="just"/>
            <a:endParaRPr lang="en-TT" sz="3600" b="1" dirty="0">
              <a:latin typeface="Bembo" panose="020B0604020202020204" pitchFamily="18" charset="0"/>
              <a:cs typeface="Times New Roman" panose="02020603050405020304" pitchFamily="18" charset="0"/>
            </a:endParaRPr>
          </a:p>
        </p:txBody>
      </p:sp>
      <p:sp>
        <p:nvSpPr>
          <p:cNvPr id="4" name="Rectangle 3"/>
          <p:cNvSpPr/>
          <p:nvPr/>
        </p:nvSpPr>
        <p:spPr>
          <a:xfrm>
            <a:off x="15156432" y="4040601"/>
            <a:ext cx="12992100" cy="584775"/>
          </a:xfrm>
          <a:prstGeom prst="rect">
            <a:avLst/>
          </a:prstGeom>
        </p:spPr>
        <p:txBody>
          <a:bodyPr wrap="square">
            <a:spAutoFit/>
          </a:bodyPr>
          <a:lstStyle/>
          <a:p>
            <a:pPr algn="ctr"/>
            <a:r>
              <a:rPr lang="en-US" sz="3200" dirty="0">
                <a:solidFill>
                  <a:schemeClr val="tx2"/>
                </a:solidFill>
                <a:latin typeface="+mj-lt"/>
              </a:rPr>
              <a:t>e: </a:t>
            </a:r>
            <a:r>
              <a:rPr lang="en-US" sz="3200" dirty="0" err="1">
                <a:solidFill>
                  <a:schemeClr val="accent1">
                    <a:lumMod val="60000"/>
                    <a:lumOff val="40000"/>
                  </a:schemeClr>
                </a:solidFill>
                <a:latin typeface="+mj-lt"/>
              </a:rPr>
              <a:t>ashna.buchoon</a:t>
            </a:r>
            <a:r>
              <a:rPr lang="en-US" sz="3200" dirty="0" err="1">
                <a:solidFill>
                  <a:schemeClr val="accent1">
                    <a:lumMod val="60000"/>
                    <a:lumOff val="40000"/>
                  </a:schemeClr>
                </a:solidFill>
                <a:latin typeface="+mj-lt"/>
                <a:hlinkClick r:id="rId3">
                  <a:extLst>
                    <a:ext uri="{A12FA001-AC4F-418D-AE19-62706E023703}">
                      <ahyp:hlinkClr xmlns:ahyp="http://schemas.microsoft.com/office/drawing/2018/hyperlinkcolor" val="tx"/>
                    </a:ext>
                  </a:extLst>
                </a:hlinkClick>
              </a:rPr>
              <a:t>@my.uwi.edu</a:t>
            </a:r>
            <a:r>
              <a:rPr lang="en-US" sz="3200" dirty="0">
                <a:solidFill>
                  <a:schemeClr val="accent1">
                    <a:lumMod val="60000"/>
                    <a:lumOff val="40000"/>
                  </a:schemeClr>
                </a:solidFill>
                <a:latin typeface="+mj-lt"/>
              </a:rPr>
              <a:t>    </a:t>
            </a:r>
            <a:r>
              <a:rPr lang="en-US" sz="3200" dirty="0">
                <a:solidFill>
                  <a:schemeClr val="accent1">
                    <a:lumMod val="60000"/>
                    <a:lumOff val="40000"/>
                  </a:schemeClr>
                </a:solidFill>
                <a:latin typeface="+mj-lt"/>
                <a:hlinkClick r:id="rId4">
                  <a:extLst>
                    <a:ext uri="{A12FA001-AC4F-418D-AE19-62706E023703}">
                      <ahyp:hlinkClr xmlns:ahyp="http://schemas.microsoft.com/office/drawing/2018/hyperlinkcolor" val="tx"/>
                    </a:ext>
                  </a:extLst>
                </a:hlinkClick>
              </a:rPr>
              <a:t>rajiv.dahiya@sta.uwi.edu</a:t>
            </a:r>
            <a:r>
              <a:rPr lang="en-US" sz="3200" dirty="0">
                <a:solidFill>
                  <a:schemeClr val="accent1">
                    <a:lumMod val="60000"/>
                    <a:lumOff val="40000"/>
                  </a:schemeClr>
                </a:solidFill>
                <a:latin typeface="+mj-lt"/>
              </a:rPr>
              <a:t> </a:t>
            </a:r>
            <a:endParaRPr lang="en-TT" sz="3200" dirty="0">
              <a:solidFill>
                <a:schemeClr val="accent1">
                  <a:lumMod val="60000"/>
                  <a:lumOff val="40000"/>
                </a:schemeClr>
              </a:solidFill>
              <a:latin typeface="+mj-lt"/>
            </a:endParaRPr>
          </a:p>
        </p:txBody>
      </p:sp>
      <p:sp>
        <p:nvSpPr>
          <p:cNvPr id="107" name="Rectangle 10">
            <a:extLst>
              <a:ext uri="{FF2B5EF4-FFF2-40B4-BE49-F238E27FC236}">
                <a16:creationId xmlns:a16="http://schemas.microsoft.com/office/drawing/2014/main" id="{C5373E80-5BA7-4273-832B-6C4F5740A8C5}"/>
              </a:ext>
            </a:extLst>
          </p:cNvPr>
          <p:cNvSpPr>
            <a:spLocks noChangeArrowheads="1"/>
          </p:cNvSpPr>
          <p:nvPr/>
        </p:nvSpPr>
        <p:spPr bwMode="auto">
          <a:xfrm>
            <a:off x="29090567" y="23900480"/>
            <a:ext cx="12600000" cy="710001"/>
          </a:xfrm>
          <a:prstGeom prst="rect">
            <a:avLst/>
          </a:prstGeom>
          <a:solidFill>
            <a:srgbClr val="2B690C"/>
          </a:solidFill>
          <a:ln w="12700">
            <a:noFill/>
            <a:miter lim="800000"/>
          </a:ln>
        </p:spPr>
        <p:txBody>
          <a:bodyPr wrap="none" lIns="134964" tIns="71998" rIns="134964" bIns="67482" anchor="ctr" anchorCtr="0"/>
          <a:lstStyle>
            <a:defPPr>
              <a:defRPr kern="1200" smtId="4294967295"/>
            </a:defPPr>
          </a:lstStyle>
          <a:p>
            <a:pPr algn="ctr" defTabSz="4628287">
              <a:defRPr/>
            </a:pPr>
            <a:r>
              <a:rPr lang="en-US" sz="3200" dirty="0">
                <a:solidFill>
                  <a:schemeClr val="bg1"/>
                </a:solidFill>
              </a:rPr>
              <a:t>References</a:t>
            </a:r>
          </a:p>
        </p:txBody>
      </p:sp>
      <p:sp>
        <p:nvSpPr>
          <p:cNvPr id="108" name="TextBox 107">
            <a:extLst>
              <a:ext uri="{FF2B5EF4-FFF2-40B4-BE49-F238E27FC236}">
                <a16:creationId xmlns:a16="http://schemas.microsoft.com/office/drawing/2014/main" id="{995B8920-2EE7-4FFC-B20D-4A97E28B3E9A}"/>
              </a:ext>
            </a:extLst>
          </p:cNvPr>
          <p:cNvSpPr txBox="1"/>
          <p:nvPr/>
        </p:nvSpPr>
        <p:spPr>
          <a:xfrm>
            <a:off x="28472004" y="19587377"/>
            <a:ext cx="13242835" cy="4278094"/>
          </a:xfrm>
          <a:prstGeom prst="rect">
            <a:avLst/>
          </a:prstGeom>
          <a:noFill/>
        </p:spPr>
        <p:txBody>
          <a:bodyPr wrap="square" rtlCol="0">
            <a:spAutoFit/>
          </a:bodyPr>
          <a:lstStyle>
            <a:defPPr>
              <a:defRPr kern="1200" smtId="4294967295"/>
            </a:defPPr>
          </a:lstStyle>
          <a:p>
            <a:pPr marL="457200" indent="-457200" algn="l">
              <a:buFont typeface="Arial" panose="020B0604020202020204" pitchFamily="34" charset="0"/>
              <a:buChar char="•"/>
            </a:pPr>
            <a:r>
              <a:rPr lang="en-US" sz="2800" i="0" u="none" strike="noStrike" dirty="0">
                <a:solidFill>
                  <a:srgbClr val="000000"/>
                </a:solidFill>
                <a:effectLst/>
                <a:latin typeface="Times New Roman" panose="02020603050405020304" pitchFamily="18" charset="0"/>
              </a:rPr>
              <a:t>Efficient herbal treatments were found to contain phytochemical constituents such as alkaloids, flavonoids, terpenoids, phenols, polyphenols, tannins, saponins, polysaccharides, lipids, proteins and peptides allowing for the management of fever, cough, chest pain, discouraging fatigue and increases the encourages white blood cell count.</a:t>
            </a:r>
            <a:br>
              <a:rPr lang="en-US" sz="2800" i="0" u="none" strike="noStrike" dirty="0">
                <a:solidFill>
                  <a:srgbClr val="000000"/>
                </a:solidFill>
                <a:effectLst/>
                <a:latin typeface="Times New Roman" panose="02020603050405020304" pitchFamily="18" charset="0"/>
              </a:rPr>
            </a:br>
            <a:endParaRPr lang="en-US" sz="2800" i="0" u="none" strike="noStrike" dirty="0">
              <a:solidFill>
                <a:srgbClr val="000000"/>
              </a:solidFill>
              <a:effectLst/>
              <a:latin typeface="-webkit-standard"/>
            </a:endParaRPr>
          </a:p>
          <a:p>
            <a:pPr marL="457200" indent="-457200" algn="l">
              <a:buFont typeface="Arial" panose="020B0604020202020204" pitchFamily="34" charset="0"/>
              <a:buChar char="•"/>
            </a:pPr>
            <a:r>
              <a:rPr lang="en-US" sz="2800" i="0" u="none" strike="noStrike" dirty="0">
                <a:solidFill>
                  <a:srgbClr val="000000"/>
                </a:solidFill>
                <a:effectLst/>
                <a:latin typeface="Calibri" panose="020F0502020204030204" pitchFamily="34" charset="0"/>
              </a:rPr>
              <a:t> </a:t>
            </a:r>
            <a:r>
              <a:rPr lang="en-US" sz="2800" i="0" u="none" strike="noStrike" dirty="0">
                <a:solidFill>
                  <a:srgbClr val="000000"/>
                </a:solidFill>
                <a:effectLst/>
                <a:latin typeface="Times New Roman" panose="02020603050405020304" pitchFamily="18" charset="0"/>
              </a:rPr>
              <a:t>These drugs are seen to be those with antipyretic, anti-inflammatory, expectorant, anti-asthmatic, antitussive and antiviral properties which reduce the invasion, penetration, reproduction and expression of the virus. </a:t>
            </a:r>
            <a:br>
              <a:rPr lang="en-US" sz="2000" dirty="0"/>
            </a:br>
            <a:endParaRPr lang="en-US" altLang="en-US" sz="2000" dirty="0">
              <a:latin typeface="Times New Roman" pitchFamily="18" charset="0"/>
            </a:endParaRPr>
          </a:p>
        </p:txBody>
      </p:sp>
      <p:sp>
        <p:nvSpPr>
          <p:cNvPr id="109" name="Rectangle 10">
            <a:extLst>
              <a:ext uri="{FF2B5EF4-FFF2-40B4-BE49-F238E27FC236}">
                <a16:creationId xmlns:a16="http://schemas.microsoft.com/office/drawing/2014/main" id="{C5373E80-5BA7-4273-832B-6C4F5740A8C5}"/>
              </a:ext>
            </a:extLst>
          </p:cNvPr>
          <p:cNvSpPr>
            <a:spLocks noChangeArrowheads="1"/>
          </p:cNvSpPr>
          <p:nvPr/>
        </p:nvSpPr>
        <p:spPr bwMode="auto">
          <a:xfrm>
            <a:off x="29090566" y="29661967"/>
            <a:ext cx="12600000" cy="710001"/>
          </a:xfrm>
          <a:prstGeom prst="rect">
            <a:avLst/>
          </a:prstGeom>
          <a:solidFill>
            <a:srgbClr val="28D347"/>
          </a:solidFill>
          <a:ln w="12700">
            <a:noFill/>
            <a:miter lim="800000"/>
          </a:ln>
        </p:spPr>
        <p:txBody>
          <a:bodyPr wrap="none" lIns="134964" tIns="71998" rIns="134964" bIns="67482" anchor="ctr" anchorCtr="0"/>
          <a:lstStyle>
            <a:defPPr>
              <a:defRPr kern="1200" smtId="4294967295"/>
            </a:defPPr>
          </a:lstStyle>
          <a:p>
            <a:pPr algn="ctr" defTabSz="4628287">
              <a:defRPr/>
            </a:pPr>
            <a:r>
              <a:rPr lang="en-US" sz="3200" dirty="0">
                <a:solidFill>
                  <a:schemeClr val="bg1"/>
                </a:solidFill>
              </a:rPr>
              <a:t>Acknowledgments</a:t>
            </a:r>
          </a:p>
        </p:txBody>
      </p:sp>
      <p:sp>
        <p:nvSpPr>
          <p:cNvPr id="30" name="Rectangle 10">
            <a:extLst>
              <a:ext uri="{FF2B5EF4-FFF2-40B4-BE49-F238E27FC236}">
                <a16:creationId xmlns:a16="http://schemas.microsoft.com/office/drawing/2014/main" id="{10661D15-FEEC-48A3-BE53-98D164F2C69C}"/>
              </a:ext>
            </a:extLst>
          </p:cNvPr>
          <p:cNvSpPr>
            <a:spLocks noChangeArrowheads="1"/>
          </p:cNvSpPr>
          <p:nvPr/>
        </p:nvSpPr>
        <p:spPr bwMode="auto">
          <a:xfrm>
            <a:off x="400061" y="18176724"/>
            <a:ext cx="12600000" cy="968814"/>
          </a:xfrm>
          <a:prstGeom prst="rect">
            <a:avLst/>
          </a:prstGeom>
          <a:solidFill>
            <a:srgbClr val="28D347"/>
          </a:solidFill>
          <a:ln w="12700">
            <a:noFill/>
            <a:miter lim="800000"/>
          </a:ln>
        </p:spPr>
        <p:txBody>
          <a:bodyPr wrap="none" lIns="134964" tIns="71998" rIns="134964" bIns="67482" anchor="ctr" anchorCtr="0"/>
          <a:lstStyle>
            <a:defPPr>
              <a:defRPr kern="1200" smtId="4294967295"/>
            </a:defPPr>
          </a:lstStyle>
          <a:p>
            <a:pPr algn="ctr" defTabSz="4628287">
              <a:defRPr/>
            </a:pPr>
            <a:r>
              <a:rPr lang="en-US" sz="5000" dirty="0">
                <a:solidFill>
                  <a:schemeClr val="bg1"/>
                </a:solidFill>
              </a:rPr>
              <a:t>METHODOLOGY</a:t>
            </a:r>
          </a:p>
        </p:txBody>
      </p:sp>
      <p:sp>
        <p:nvSpPr>
          <p:cNvPr id="112" name="Rectangle 10"/>
          <p:cNvSpPr>
            <a:spLocks noChangeArrowheads="1"/>
          </p:cNvSpPr>
          <p:nvPr/>
        </p:nvSpPr>
        <p:spPr bwMode="auto">
          <a:xfrm>
            <a:off x="400061" y="5853901"/>
            <a:ext cx="12600000" cy="883985"/>
          </a:xfrm>
          <a:prstGeom prst="rect">
            <a:avLst/>
          </a:prstGeom>
          <a:solidFill>
            <a:srgbClr val="28D347"/>
          </a:solidFill>
          <a:ln w="12700">
            <a:solidFill>
              <a:srgbClr val="28D347"/>
            </a:solidFill>
            <a:miter lim="800000"/>
          </a:ln>
        </p:spPr>
        <p:txBody>
          <a:bodyPr wrap="none" lIns="134964" tIns="71998" rIns="134964" bIns="67482" anchor="ctr" anchorCtr="0"/>
          <a:lstStyle>
            <a:defPPr>
              <a:defRPr kern="1200" smtId="4294967295"/>
            </a:defPPr>
          </a:lstStyle>
          <a:p>
            <a:pPr algn="ctr" defTabSz="4628287">
              <a:defRPr/>
            </a:pPr>
            <a:r>
              <a:rPr lang="en-US" sz="5000" dirty="0">
                <a:solidFill>
                  <a:schemeClr val="bg1"/>
                </a:solidFill>
              </a:rPr>
              <a:t>INTRODUCTION</a:t>
            </a:r>
          </a:p>
        </p:txBody>
      </p:sp>
      <p:sp>
        <p:nvSpPr>
          <p:cNvPr id="113" name="TextBox 112">
            <a:extLst>
              <a:ext uri="{FF2B5EF4-FFF2-40B4-BE49-F238E27FC236}">
                <a16:creationId xmlns:a16="http://schemas.microsoft.com/office/drawing/2014/main" id="{6D27E454-6E74-438E-B6CD-F623F47990B5}"/>
              </a:ext>
            </a:extLst>
          </p:cNvPr>
          <p:cNvSpPr txBox="1"/>
          <p:nvPr/>
        </p:nvSpPr>
        <p:spPr>
          <a:xfrm>
            <a:off x="289705" y="6374548"/>
            <a:ext cx="13685363" cy="10618291"/>
          </a:xfrm>
          <a:prstGeom prst="rect">
            <a:avLst/>
          </a:prstGeom>
          <a:noFill/>
        </p:spPr>
        <p:txBody>
          <a:bodyPr wrap="square" rtlCol="0">
            <a:spAutoFit/>
          </a:bodyPr>
          <a:lstStyle>
            <a:defPPr>
              <a:defRPr kern="1200" smtId="4294967295"/>
            </a:defPPr>
          </a:lstStyle>
          <a:p>
            <a:pPr algn="just">
              <a:spcAft>
                <a:spcPts val="2400"/>
              </a:spcAft>
            </a:pPr>
            <a:endParaRPr lang="en-US" sz="2800" b="1" dirty="0">
              <a:latin typeface="Baskerville Old Face" panose="02020602080505020303" pitchFamily="18" charset="0"/>
              <a:cs typeface="Times New Roman" panose="02020603050405020304" pitchFamily="18" charset="0"/>
            </a:endParaRPr>
          </a:p>
          <a:p>
            <a:pPr marL="457200" indent="-457200" algn="just">
              <a:spcAft>
                <a:spcPts val="2400"/>
              </a:spcAft>
              <a:buFont typeface="Arial" panose="020B0604020202020204" pitchFamily="34" charset="0"/>
              <a:buChar char="•"/>
            </a:pPr>
            <a:r>
              <a:rPr lang="en-US" sz="2800" i="0" u="none" strike="noStrike" dirty="0">
                <a:solidFill>
                  <a:srgbClr val="000000"/>
                </a:solidFill>
                <a:effectLst/>
                <a:latin typeface="Palatino Linotype" panose="02040502050505030304" pitchFamily="18" charset="0"/>
              </a:rPr>
              <a:t>COVID-19 has impacted the lives of many people around the world with it being declared as a global pandemic in March 2020 and a serious threat to health.</a:t>
            </a:r>
          </a:p>
          <a:p>
            <a:pPr marL="457200" indent="-457200" algn="just">
              <a:spcAft>
                <a:spcPts val="2400"/>
              </a:spcAft>
              <a:buFont typeface="Arial" panose="020B0604020202020204" pitchFamily="34" charset="0"/>
              <a:buChar char="•"/>
            </a:pPr>
            <a:r>
              <a:rPr lang="en-US" sz="2800" i="0" u="none" strike="noStrike" dirty="0">
                <a:solidFill>
                  <a:srgbClr val="000000"/>
                </a:solidFill>
                <a:effectLst/>
                <a:latin typeface="Palatino Linotype" panose="02040502050505030304" pitchFamily="18" charset="0"/>
              </a:rPr>
              <a:t>Ayurvedic and Chinese </a:t>
            </a:r>
            <a:r>
              <a:rPr lang="en-US" sz="2800" dirty="0">
                <a:solidFill>
                  <a:srgbClr val="000000"/>
                </a:solidFill>
                <a:latin typeface="Palatino Linotype" panose="02040502050505030304" pitchFamily="18" charset="0"/>
              </a:rPr>
              <a:t>nutraceuticals have been used </a:t>
            </a:r>
            <a:r>
              <a:rPr lang="en-US" sz="2800" i="0" u="none" strike="noStrike" dirty="0">
                <a:solidFill>
                  <a:srgbClr val="000000"/>
                </a:solidFill>
                <a:effectLst/>
                <a:latin typeface="Palatino Linotype" panose="02040502050505030304" pitchFamily="18" charset="0"/>
              </a:rPr>
              <a:t>by people of India and China for thousands of years and is one of the world’s oldest medical applications to date.</a:t>
            </a:r>
          </a:p>
          <a:p>
            <a:pPr marL="457200" indent="-457200" algn="just">
              <a:spcAft>
                <a:spcPts val="2400"/>
              </a:spcAft>
              <a:buFont typeface="Arial" panose="020B0604020202020204" pitchFamily="34" charset="0"/>
              <a:buChar char="•"/>
            </a:pPr>
            <a:r>
              <a:rPr lang="en-US" sz="2800" i="0" u="none" strike="noStrike" dirty="0">
                <a:solidFill>
                  <a:srgbClr val="000000"/>
                </a:solidFill>
                <a:effectLst/>
                <a:latin typeface="Palatino Linotype" panose="02040502050505030304" pitchFamily="18" charset="0"/>
              </a:rPr>
              <a:t>According to the University of Texas El Paso or UTP, The use of herbal medication is also heavily involved in the United States, with “About one third of the adult U.S. population medicinal herbs as some form of alternative therapy” . </a:t>
            </a:r>
          </a:p>
          <a:p>
            <a:pPr marL="457200" indent="-457200" algn="just">
              <a:spcAft>
                <a:spcPts val="2400"/>
              </a:spcAft>
              <a:buFont typeface="Arial" panose="020B0604020202020204" pitchFamily="34" charset="0"/>
              <a:buChar char="•"/>
            </a:pPr>
            <a:r>
              <a:rPr lang="en-US" sz="2800" i="0" u="none" strike="noStrike" dirty="0">
                <a:solidFill>
                  <a:srgbClr val="000000"/>
                </a:solidFill>
                <a:effectLst/>
                <a:latin typeface="Palatino Linotype" panose="02040502050505030304" pitchFamily="18" charset="0"/>
              </a:rPr>
              <a:t>According to Martins </a:t>
            </a:r>
            <a:r>
              <a:rPr lang="en-US" sz="2800" i="0" u="none" strike="noStrike" dirty="0" err="1">
                <a:solidFill>
                  <a:srgbClr val="000000"/>
                </a:solidFill>
                <a:effectLst/>
                <a:latin typeface="Palatino Linotype" panose="02040502050505030304" pitchFamily="18" charset="0"/>
              </a:rPr>
              <a:t>Ekor</a:t>
            </a:r>
            <a:r>
              <a:rPr lang="en-US" sz="2800" i="0" u="none" strike="noStrike" dirty="0">
                <a:solidFill>
                  <a:srgbClr val="000000"/>
                </a:solidFill>
                <a:effectLst/>
                <a:latin typeface="Palatino Linotype" panose="02040502050505030304" pitchFamily="18" charset="0"/>
              </a:rPr>
              <a:t> in a frontiers in pharmacy publication, he discussed that Parts of Europe also use herbal medication to treat various illnesses with impressive figures such as in Belgium and France at 38% and 75%, respectively </a:t>
            </a:r>
          </a:p>
          <a:p>
            <a:pPr marL="457200" indent="-457200" algn="just">
              <a:spcAft>
                <a:spcPts val="2400"/>
              </a:spcAft>
              <a:buFont typeface="Arial" panose="020B0604020202020204" pitchFamily="34" charset="0"/>
              <a:buChar char="•"/>
            </a:pPr>
            <a:r>
              <a:rPr lang="en-US" sz="2800" i="0" u="none" strike="noStrike" dirty="0">
                <a:solidFill>
                  <a:srgbClr val="000000"/>
                </a:solidFill>
                <a:effectLst/>
                <a:latin typeface="Palatino Linotype" panose="02040502050505030304" pitchFamily="18" charset="0"/>
              </a:rPr>
              <a:t>These astounding figures show the increasing interest in herbal medications even in countries where Western medicine is prioritized. It is no doubt because of this growing interest that COVID-19 has been approached in many studies from a herbology perspective for treatments and methods of prophylaxis.</a:t>
            </a:r>
          </a:p>
          <a:p>
            <a:pPr marL="457200" indent="-457200" algn="just">
              <a:spcAft>
                <a:spcPts val="2400"/>
              </a:spcAft>
              <a:buFont typeface="Arial" panose="020B0604020202020204" pitchFamily="34" charset="0"/>
              <a:buChar char="•"/>
            </a:pPr>
            <a:endParaRPr lang="en-US" sz="2400" i="0" u="none" strike="noStrike" dirty="0">
              <a:solidFill>
                <a:srgbClr val="000000"/>
              </a:solidFill>
              <a:effectLst/>
              <a:latin typeface="Palatino Linotype" panose="02040502050505030304" pitchFamily="18" charset="0"/>
            </a:endParaRPr>
          </a:p>
          <a:p>
            <a:pPr marL="457200" indent="-457200" algn="just">
              <a:spcAft>
                <a:spcPts val="2400"/>
              </a:spcAft>
              <a:buFont typeface="Arial" panose="020B0604020202020204" pitchFamily="34" charset="0"/>
              <a:buChar char="•"/>
            </a:pPr>
            <a:endParaRPr lang="en-US" sz="2400" b="0" i="0" u="none" strike="noStrike" dirty="0">
              <a:solidFill>
                <a:srgbClr val="000000"/>
              </a:solidFill>
              <a:effectLst/>
              <a:latin typeface="Palatino Linotype" panose="02040502050505030304" pitchFamily="18" charset="0"/>
            </a:endParaRPr>
          </a:p>
          <a:p>
            <a:pPr marL="457200" indent="-457200" algn="just">
              <a:spcAft>
                <a:spcPts val="2400"/>
              </a:spcAft>
              <a:buFont typeface="Arial" panose="020B0604020202020204" pitchFamily="34" charset="0"/>
              <a:buChar char="•"/>
            </a:pPr>
            <a:endParaRPr lang="en-US" sz="2800" dirty="0">
              <a:latin typeface="Palatino Linotype" panose="02040502050505030304" pitchFamily="18" charset="0"/>
              <a:cs typeface="Times New Roman" panose="02020603050405020304" pitchFamily="18" charset="0"/>
            </a:endParaRPr>
          </a:p>
        </p:txBody>
      </p:sp>
      <p:sp>
        <p:nvSpPr>
          <p:cNvPr id="114" name="Rectangle 10"/>
          <p:cNvSpPr>
            <a:spLocks noChangeArrowheads="1"/>
          </p:cNvSpPr>
          <p:nvPr/>
        </p:nvSpPr>
        <p:spPr bwMode="auto">
          <a:xfrm>
            <a:off x="400061" y="15371776"/>
            <a:ext cx="12600000" cy="883985"/>
          </a:xfrm>
          <a:prstGeom prst="rect">
            <a:avLst/>
          </a:prstGeom>
          <a:solidFill>
            <a:srgbClr val="41A10B"/>
          </a:solidFill>
          <a:ln w="12700">
            <a:noFill/>
            <a:miter lim="800000"/>
          </a:ln>
        </p:spPr>
        <p:txBody>
          <a:bodyPr wrap="none" lIns="134964" tIns="71998" rIns="134964" bIns="67482" anchor="ctr" anchorCtr="0"/>
          <a:lstStyle>
            <a:defPPr>
              <a:defRPr kern="1200" smtId="4294967295"/>
            </a:defPPr>
          </a:lstStyle>
          <a:p>
            <a:pPr algn="ctr" defTabSz="4628287">
              <a:defRPr/>
            </a:pPr>
            <a:r>
              <a:rPr lang="en-US" sz="5000" dirty="0">
                <a:solidFill>
                  <a:schemeClr val="bg1"/>
                </a:solidFill>
              </a:rPr>
              <a:t>OBJECTIVE</a:t>
            </a:r>
          </a:p>
        </p:txBody>
      </p:sp>
      <p:sp>
        <p:nvSpPr>
          <p:cNvPr id="118" name="Rectangle 117"/>
          <p:cNvSpPr/>
          <p:nvPr/>
        </p:nvSpPr>
        <p:spPr>
          <a:xfrm>
            <a:off x="400061" y="16609745"/>
            <a:ext cx="12600000" cy="1077218"/>
          </a:xfrm>
          <a:prstGeom prst="rect">
            <a:avLst/>
          </a:prstGeom>
        </p:spPr>
        <p:txBody>
          <a:bodyPr wrap="square">
            <a:spAutoFit/>
          </a:bodyPr>
          <a:lstStyle/>
          <a:p>
            <a:pPr marL="457200" indent="-457200" algn="just">
              <a:spcAft>
                <a:spcPts val="2400"/>
              </a:spcAft>
              <a:buFont typeface="Arial" panose="020B0604020202020204" pitchFamily="34" charset="0"/>
              <a:buChar char="•"/>
            </a:pPr>
            <a:r>
              <a:rPr lang="en-US" sz="3200" dirty="0">
                <a:latin typeface="Palatino Linotype" panose="02040502050505030304" pitchFamily="18" charset="0"/>
                <a:cs typeface="Times New Roman" panose="02020603050405020304" pitchFamily="18" charset="0"/>
              </a:rPr>
              <a:t>To systematically review the use of herbal medication worldwide against fever, fatigue, cough and other symptoms of COVID-19.</a:t>
            </a:r>
          </a:p>
        </p:txBody>
      </p:sp>
      <p:sp>
        <p:nvSpPr>
          <p:cNvPr id="157" name="Rectangle 10">
            <a:extLst>
              <a:ext uri="{FF2B5EF4-FFF2-40B4-BE49-F238E27FC236}">
                <a16:creationId xmlns:a16="http://schemas.microsoft.com/office/drawing/2014/main" id="{C5373E80-5BA7-4273-832B-6C4F5740A8C5}"/>
              </a:ext>
            </a:extLst>
          </p:cNvPr>
          <p:cNvSpPr>
            <a:spLocks noChangeArrowheads="1"/>
          </p:cNvSpPr>
          <p:nvPr/>
        </p:nvSpPr>
        <p:spPr bwMode="auto">
          <a:xfrm>
            <a:off x="29114839" y="5877711"/>
            <a:ext cx="13072398" cy="859529"/>
          </a:xfrm>
          <a:prstGeom prst="rect">
            <a:avLst/>
          </a:prstGeom>
          <a:solidFill>
            <a:srgbClr val="28D347"/>
          </a:solidFill>
          <a:ln w="12700">
            <a:noFill/>
            <a:miter lim="800000"/>
          </a:ln>
        </p:spPr>
        <p:txBody>
          <a:bodyPr wrap="none" lIns="134964" tIns="71998" rIns="134964" bIns="67482" anchor="ctr" anchorCtr="0"/>
          <a:lstStyle>
            <a:defPPr>
              <a:defRPr kern="1200" smtId="4294967295"/>
            </a:defPPr>
          </a:lstStyle>
          <a:p>
            <a:pPr algn="ctr" defTabSz="4628287">
              <a:defRPr/>
            </a:pPr>
            <a:r>
              <a:rPr lang="en-US" sz="5000" dirty="0">
                <a:solidFill>
                  <a:schemeClr val="bg1"/>
                </a:solidFill>
              </a:rPr>
              <a:t>DISCUSSION</a:t>
            </a:r>
          </a:p>
        </p:txBody>
      </p:sp>
      <p:sp>
        <p:nvSpPr>
          <p:cNvPr id="69" name="TextBox 68">
            <a:extLst>
              <a:ext uri="{FF2B5EF4-FFF2-40B4-BE49-F238E27FC236}">
                <a16:creationId xmlns:a16="http://schemas.microsoft.com/office/drawing/2014/main" id="{B4E3B63A-B16E-446A-BEFE-C0D788B5B1A2}"/>
              </a:ext>
            </a:extLst>
          </p:cNvPr>
          <p:cNvSpPr txBox="1"/>
          <p:nvPr/>
        </p:nvSpPr>
        <p:spPr>
          <a:xfrm>
            <a:off x="15550654" y="10608246"/>
            <a:ext cx="12342823" cy="1384995"/>
          </a:xfrm>
          <a:prstGeom prst="rect">
            <a:avLst/>
          </a:prstGeom>
          <a:noFill/>
        </p:spPr>
        <p:txBody>
          <a:bodyPr wrap="square" rtlCol="0">
            <a:spAutoFit/>
          </a:bodyPr>
          <a:lstStyle>
            <a:defPPr>
              <a:defRPr kern="1200" smtId="4294967295"/>
            </a:defPPr>
          </a:lstStyle>
          <a:p>
            <a:pPr marL="457200" indent="-457200" algn="just">
              <a:spcAft>
                <a:spcPts val="2400"/>
              </a:spcAft>
              <a:buFont typeface="Arial" panose="020B0604020202020204" pitchFamily="34" charset="0"/>
              <a:buChar char="•"/>
            </a:pPr>
            <a:endParaRPr lang="en-US" sz="3200" dirty="0">
              <a:latin typeface="+mj-lt"/>
              <a:cs typeface="Times New Roman" panose="02020603050405020304" pitchFamily="18" charset="0"/>
            </a:endParaRPr>
          </a:p>
          <a:p>
            <a:pPr marL="457200" indent="-457200" algn="just">
              <a:spcAft>
                <a:spcPts val="2400"/>
              </a:spcAft>
              <a:buFont typeface="Arial" panose="020B0604020202020204" pitchFamily="34" charset="0"/>
              <a:buChar char="•"/>
            </a:pPr>
            <a:endParaRPr lang="en-US" sz="3200" dirty="0">
              <a:latin typeface="+mj-lt"/>
              <a:cs typeface="Times New Roman" panose="02020603050405020304" pitchFamily="18" charset="0"/>
            </a:endParaRPr>
          </a:p>
        </p:txBody>
      </p:sp>
      <p:sp>
        <p:nvSpPr>
          <p:cNvPr id="70" name="TextBox 69">
            <a:extLst>
              <a:ext uri="{FF2B5EF4-FFF2-40B4-BE49-F238E27FC236}">
                <a16:creationId xmlns:a16="http://schemas.microsoft.com/office/drawing/2014/main" id="{D91DFB52-7345-4FAF-9F9B-501EA2679811}"/>
              </a:ext>
            </a:extLst>
          </p:cNvPr>
          <p:cNvSpPr txBox="1"/>
          <p:nvPr/>
        </p:nvSpPr>
        <p:spPr>
          <a:xfrm>
            <a:off x="1197029" y="24925577"/>
            <a:ext cx="12600000" cy="584775"/>
          </a:xfrm>
          <a:prstGeom prst="rect">
            <a:avLst/>
          </a:prstGeom>
          <a:noFill/>
        </p:spPr>
        <p:txBody>
          <a:bodyPr wrap="square" rtlCol="0">
            <a:spAutoFit/>
          </a:bodyPr>
          <a:lstStyle>
            <a:defPPr>
              <a:defRPr kern="1200" smtId="4294967295"/>
            </a:defPPr>
          </a:lstStyle>
          <a:p>
            <a:pPr marL="457200" indent="-457200" algn="just">
              <a:spcAft>
                <a:spcPts val="2400"/>
              </a:spcAft>
              <a:buFont typeface="Arial" panose="020B0604020202020204" pitchFamily="34" charset="0"/>
              <a:buChar char="•"/>
            </a:pPr>
            <a:endParaRPr lang="en-US" sz="32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FD8C02D4-DCCD-FBB9-5C85-1D6C676E0CB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431741" y="561730"/>
            <a:ext cx="4755496" cy="4882896"/>
          </a:xfrm>
          <a:prstGeom prst="rect">
            <a:avLst/>
          </a:prstGeom>
        </p:spPr>
      </p:pic>
      <p:sp>
        <p:nvSpPr>
          <p:cNvPr id="16" name="Rectangle 4">
            <a:extLst>
              <a:ext uri="{FF2B5EF4-FFF2-40B4-BE49-F238E27FC236}">
                <a16:creationId xmlns:a16="http://schemas.microsoft.com/office/drawing/2014/main" id="{FDCB6AF4-26F6-9368-31BE-92950CC98F24}"/>
              </a:ext>
            </a:extLst>
          </p:cNvPr>
          <p:cNvSpPr>
            <a:spLocks noChangeArrowheads="1"/>
          </p:cNvSpPr>
          <p:nvPr/>
        </p:nvSpPr>
        <p:spPr bwMode="auto">
          <a:xfrm>
            <a:off x="18812327" y="16323005"/>
            <a:ext cx="5236440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18" name="TextBox 17">
            <a:extLst>
              <a:ext uri="{FF2B5EF4-FFF2-40B4-BE49-F238E27FC236}">
                <a16:creationId xmlns:a16="http://schemas.microsoft.com/office/drawing/2014/main" id="{81468DF8-DB73-7420-B176-FBD077BA4F00}"/>
              </a:ext>
            </a:extLst>
          </p:cNvPr>
          <p:cNvSpPr txBox="1"/>
          <p:nvPr/>
        </p:nvSpPr>
        <p:spPr>
          <a:xfrm>
            <a:off x="28903217" y="6992969"/>
            <a:ext cx="14251960" cy="11849398"/>
          </a:xfrm>
          <a:prstGeom prst="rect">
            <a:avLst/>
          </a:prstGeom>
          <a:noFill/>
        </p:spPr>
        <p:txBody>
          <a:bodyPr wrap="square" rtlCol="0">
            <a:spAutoFit/>
          </a:bodyPr>
          <a:lstStyle/>
          <a:p>
            <a:pPr marL="457200" indent="-457200">
              <a:buFont typeface="Arial" panose="020B0604020202020204" pitchFamily="34" charset="0"/>
              <a:buChar char="•"/>
            </a:pPr>
            <a:r>
              <a:rPr lang="en-US" sz="2800" dirty="0">
                <a:solidFill>
                  <a:srgbClr val="00B050"/>
                </a:solidFill>
                <a:latin typeface="Palatino Linotype" panose="02040502050505030304" pitchFamily="18" charset="0"/>
              </a:rPr>
              <a:t>India</a:t>
            </a:r>
            <a:r>
              <a:rPr lang="en-US" sz="2800" dirty="0">
                <a:latin typeface="Palatino Linotype" panose="02040502050505030304" pitchFamily="18" charset="0"/>
              </a:rPr>
              <a:t> </a:t>
            </a:r>
          </a:p>
          <a:p>
            <a:pPr algn="l" rtl="0">
              <a:spcBef>
                <a:spcPts val="0"/>
              </a:spcBef>
              <a:spcAft>
                <a:spcPts val="0"/>
              </a:spcAft>
            </a:pPr>
            <a:r>
              <a:rPr lang="en-US" sz="2800" u="none" strike="noStrike" dirty="0">
                <a:solidFill>
                  <a:srgbClr val="000000"/>
                </a:solidFill>
                <a:effectLst/>
                <a:latin typeface="Palatino Linotype" panose="02040502050505030304" pitchFamily="18" charset="0"/>
              </a:rPr>
              <a:t>India has recommended </a:t>
            </a:r>
            <a:r>
              <a:rPr lang="en-US" sz="2800" u="none" strike="noStrike" dirty="0" err="1">
                <a:solidFill>
                  <a:srgbClr val="000000"/>
                </a:solidFill>
                <a:effectLst/>
                <a:latin typeface="Palatino Linotype" panose="02040502050505030304" pitchFamily="18" charset="0"/>
              </a:rPr>
              <a:t>Guduchi</a:t>
            </a:r>
            <a:r>
              <a:rPr lang="en-US" sz="2800" u="none" strike="noStrike" dirty="0">
                <a:solidFill>
                  <a:srgbClr val="000000"/>
                </a:solidFill>
                <a:effectLst/>
                <a:latin typeface="Palatino Linotype" panose="02040502050505030304" pitchFamily="18" charset="0"/>
              </a:rPr>
              <a:t> (</a:t>
            </a:r>
            <a:r>
              <a:rPr lang="en-US" sz="2800" i="1" u="none" strike="noStrike" dirty="0" err="1">
                <a:solidFill>
                  <a:srgbClr val="000000"/>
                </a:solidFill>
                <a:effectLst/>
                <a:latin typeface="Palatino Linotype" panose="02040502050505030304" pitchFamily="18" charset="0"/>
              </a:rPr>
              <a:t>Tinospora</a:t>
            </a:r>
            <a:r>
              <a:rPr lang="en-US" sz="2800" i="1" u="none" strike="noStrike" dirty="0">
                <a:solidFill>
                  <a:srgbClr val="000000"/>
                </a:solidFill>
                <a:effectLst/>
                <a:latin typeface="Palatino Linotype" panose="02040502050505030304" pitchFamily="18" charset="0"/>
              </a:rPr>
              <a:t> cordifolia</a:t>
            </a:r>
            <a:r>
              <a:rPr lang="en-US" sz="2800" u="none" strike="noStrike" dirty="0">
                <a:solidFill>
                  <a:srgbClr val="000000"/>
                </a:solidFill>
                <a:effectLst/>
                <a:latin typeface="Palatino Linotype" panose="02040502050505030304" pitchFamily="18" charset="0"/>
              </a:rPr>
              <a:t>), Green Chiretta (</a:t>
            </a:r>
            <a:r>
              <a:rPr lang="en-US" sz="2800" i="1" u="none" strike="noStrike" dirty="0" err="1">
                <a:solidFill>
                  <a:srgbClr val="000000"/>
                </a:solidFill>
                <a:effectLst/>
                <a:latin typeface="Palatino Linotype" panose="02040502050505030304" pitchFamily="18" charset="0"/>
              </a:rPr>
              <a:t>Andrograhis</a:t>
            </a:r>
            <a:r>
              <a:rPr lang="en-US" sz="2800" i="1" u="none" strike="noStrike" dirty="0">
                <a:solidFill>
                  <a:srgbClr val="000000"/>
                </a:solidFill>
                <a:effectLst/>
                <a:latin typeface="Palatino Linotype" panose="02040502050505030304" pitchFamily="18" charset="0"/>
              </a:rPr>
              <a:t> </a:t>
            </a:r>
            <a:r>
              <a:rPr lang="en-US" sz="2800" i="1" u="none" strike="noStrike" dirty="0" err="1">
                <a:solidFill>
                  <a:srgbClr val="000000"/>
                </a:solidFill>
                <a:effectLst/>
                <a:latin typeface="Palatino Linotype" panose="02040502050505030304" pitchFamily="18" charset="0"/>
              </a:rPr>
              <a:t>paniculata</a:t>
            </a:r>
            <a:r>
              <a:rPr lang="en-US" sz="2800" u="none" strike="noStrike" dirty="0">
                <a:solidFill>
                  <a:srgbClr val="000000"/>
                </a:solidFill>
                <a:effectLst/>
                <a:latin typeface="Palatino Linotype" panose="02040502050505030304" pitchFamily="18" charset="0"/>
              </a:rPr>
              <a:t>) which treats fever, Quince (</a:t>
            </a:r>
            <a:r>
              <a:rPr lang="en-US" sz="2800" i="1" u="none" strike="noStrike" dirty="0">
                <a:solidFill>
                  <a:srgbClr val="000000"/>
                </a:solidFill>
                <a:effectLst/>
                <a:latin typeface="Palatino Linotype" panose="02040502050505030304" pitchFamily="18" charset="0"/>
              </a:rPr>
              <a:t>Cydonia oblonga</a:t>
            </a:r>
            <a:r>
              <a:rPr lang="en-US" sz="2800" u="none" strike="noStrike" dirty="0">
                <a:solidFill>
                  <a:srgbClr val="000000"/>
                </a:solidFill>
                <a:effectLst/>
                <a:latin typeface="Palatino Linotype" panose="02040502050505030304" pitchFamily="18" charset="0"/>
              </a:rPr>
              <a:t>) which treats sinus symptoms, Jujube (</a:t>
            </a:r>
            <a:r>
              <a:rPr lang="en-US" sz="2800" i="1" u="none" strike="noStrike" dirty="0" err="1">
                <a:solidFill>
                  <a:srgbClr val="000000"/>
                </a:solidFill>
                <a:effectLst/>
                <a:latin typeface="Palatino Linotype" panose="02040502050505030304" pitchFamily="18" charset="0"/>
              </a:rPr>
              <a:t>Zizyphus</a:t>
            </a:r>
            <a:r>
              <a:rPr lang="en-US" sz="2800" i="1" u="none" strike="noStrike" dirty="0">
                <a:solidFill>
                  <a:srgbClr val="000000"/>
                </a:solidFill>
                <a:effectLst/>
                <a:latin typeface="Palatino Linotype" panose="02040502050505030304" pitchFamily="18" charset="0"/>
              </a:rPr>
              <a:t> jujube</a:t>
            </a:r>
            <a:r>
              <a:rPr lang="en-US" sz="2800" u="none" strike="noStrike" dirty="0">
                <a:solidFill>
                  <a:srgbClr val="000000"/>
                </a:solidFill>
                <a:effectLst/>
                <a:latin typeface="Palatino Linotype" panose="02040502050505030304" pitchFamily="18" charset="0"/>
              </a:rPr>
              <a:t>) which aids in nausea and vomiting and Assyrian Plum (</a:t>
            </a:r>
            <a:r>
              <a:rPr lang="en-US" sz="2800" i="1" u="none" strike="noStrike" dirty="0">
                <a:solidFill>
                  <a:srgbClr val="000000"/>
                </a:solidFill>
                <a:effectLst/>
                <a:latin typeface="Palatino Linotype" panose="02040502050505030304" pitchFamily="18" charset="0"/>
              </a:rPr>
              <a:t>Cordia </a:t>
            </a:r>
            <a:r>
              <a:rPr lang="en-US" sz="2800" i="1" u="none" strike="noStrike" dirty="0" err="1">
                <a:solidFill>
                  <a:srgbClr val="000000"/>
                </a:solidFill>
                <a:effectLst/>
                <a:latin typeface="Palatino Linotype" panose="02040502050505030304" pitchFamily="18" charset="0"/>
              </a:rPr>
              <a:t>myxa</a:t>
            </a:r>
            <a:r>
              <a:rPr lang="en-US" sz="2800" u="none" strike="noStrike" dirty="0">
                <a:solidFill>
                  <a:srgbClr val="000000"/>
                </a:solidFill>
                <a:effectLst/>
                <a:latin typeface="Palatino Linotype" panose="02040502050505030304" pitchFamily="18" charset="0"/>
              </a:rPr>
              <a:t>).</a:t>
            </a:r>
            <a:br>
              <a:rPr lang="en-US" sz="2800" u="none" strike="noStrike" dirty="0">
                <a:solidFill>
                  <a:srgbClr val="000000"/>
                </a:solidFill>
                <a:effectLst/>
                <a:latin typeface="Palatino Linotype" panose="02040502050505030304" pitchFamily="18" charset="0"/>
              </a:rPr>
            </a:br>
            <a:endParaRPr lang="en-US" sz="2800" dirty="0">
              <a:solidFill>
                <a:srgbClr val="000000"/>
              </a:solidFill>
              <a:latin typeface="Palatino Linotype" panose="02040502050505030304" pitchFamily="18" charset="0"/>
            </a:endParaRPr>
          </a:p>
          <a:p>
            <a:pPr algn="l" rtl="0">
              <a:spcBef>
                <a:spcPts val="0"/>
              </a:spcBef>
              <a:spcAft>
                <a:spcPts val="0"/>
              </a:spcAft>
            </a:pPr>
            <a:r>
              <a:rPr lang="en-US" sz="2800" dirty="0" err="1">
                <a:solidFill>
                  <a:srgbClr val="000000"/>
                </a:solidFill>
                <a:latin typeface="Palatino Linotype" panose="02040502050505030304" pitchFamily="18" charset="0"/>
              </a:rPr>
              <a:t>S</a:t>
            </a:r>
            <a:r>
              <a:rPr lang="en-US" sz="2800" u="none" strike="noStrike" dirty="0" err="1">
                <a:solidFill>
                  <a:srgbClr val="000000"/>
                </a:solidFill>
                <a:effectLst/>
                <a:latin typeface="Palatino Linotype" panose="02040502050505030304" pitchFamily="18" charset="0"/>
              </a:rPr>
              <a:t>easame</a:t>
            </a:r>
            <a:r>
              <a:rPr lang="en-US" sz="2800" u="none" strike="noStrike" dirty="0">
                <a:solidFill>
                  <a:srgbClr val="000000"/>
                </a:solidFill>
                <a:effectLst/>
                <a:latin typeface="Palatino Linotype" panose="02040502050505030304" pitchFamily="18" charset="0"/>
              </a:rPr>
              <a:t> oil (</a:t>
            </a:r>
            <a:r>
              <a:rPr lang="en-US" sz="2800" i="1" u="none" strike="noStrike" dirty="0">
                <a:solidFill>
                  <a:srgbClr val="000000"/>
                </a:solidFill>
                <a:effectLst/>
                <a:latin typeface="Palatino Linotype" panose="02040502050505030304" pitchFamily="18" charset="0"/>
              </a:rPr>
              <a:t>Anu </a:t>
            </a:r>
            <a:r>
              <a:rPr lang="en-US" sz="2800" i="1" u="none" strike="noStrike" dirty="0" err="1">
                <a:solidFill>
                  <a:srgbClr val="000000"/>
                </a:solidFill>
                <a:effectLst/>
                <a:latin typeface="Palatino Linotype" panose="02040502050505030304" pitchFamily="18" charset="0"/>
              </a:rPr>
              <a:t>thailam</a:t>
            </a:r>
            <a:r>
              <a:rPr lang="en-US" sz="2800" i="1" u="none" strike="noStrike" dirty="0">
                <a:solidFill>
                  <a:srgbClr val="000000"/>
                </a:solidFill>
                <a:effectLst/>
                <a:latin typeface="Palatino Linotype" panose="02040502050505030304" pitchFamily="18" charset="0"/>
              </a:rPr>
              <a:t>)</a:t>
            </a:r>
            <a:r>
              <a:rPr lang="en-US" sz="2800" u="none" strike="noStrike" dirty="0">
                <a:solidFill>
                  <a:srgbClr val="000000"/>
                </a:solidFill>
                <a:effectLst/>
                <a:latin typeface="Palatino Linotype" panose="02040502050505030304" pitchFamily="18" charset="0"/>
              </a:rPr>
              <a:t> is used in the form of nasal drops to treat sinus symptoms. Curcumin also has a positive effect on relieving COVID-19 related inflammatory response due to </a:t>
            </a:r>
            <a:r>
              <a:rPr lang="en-US" sz="2800" i="0" u="none" strike="noStrike" dirty="0">
                <a:solidFill>
                  <a:srgbClr val="000000"/>
                </a:solidFill>
                <a:effectLst/>
                <a:latin typeface="Palatino Linotype" panose="02040502050505030304" pitchFamily="18" charset="0"/>
              </a:rPr>
              <a:t>the antiviral activity that curcumin exerts on enveloped viruses (including SARS-CoV-2) through “direct interaction with viral membrane proteins; disruption of the viral envelope; inhibition of viral proteases; induce host antiviral responses.”. Curcumin has also been seen to be safe in most healthy individuals making it an exceptional therapeutic candidate for COVID-19.</a:t>
            </a:r>
            <a:br>
              <a:rPr lang="en-US" sz="2800" i="0" u="none" strike="noStrike" dirty="0">
                <a:solidFill>
                  <a:srgbClr val="000000"/>
                </a:solidFill>
                <a:effectLst/>
                <a:latin typeface="Palatino Linotype" panose="02040502050505030304" pitchFamily="18" charset="0"/>
              </a:rPr>
            </a:br>
            <a:endParaRPr lang="en-US" sz="2800" dirty="0">
              <a:solidFill>
                <a:srgbClr val="000000"/>
              </a:solidFill>
              <a:latin typeface="Palatino Linotype" panose="02040502050505030304" pitchFamily="18" charset="0"/>
            </a:endParaRPr>
          </a:p>
          <a:p>
            <a:pPr marL="457200" indent="-457200">
              <a:buFont typeface="Arial" panose="020B0604020202020204" pitchFamily="34" charset="0"/>
              <a:buChar char="•"/>
            </a:pPr>
            <a:r>
              <a:rPr lang="en-US" sz="2800" dirty="0">
                <a:solidFill>
                  <a:srgbClr val="00B050"/>
                </a:solidFill>
                <a:latin typeface="Palatino Linotype" panose="02040502050505030304" pitchFamily="18" charset="0"/>
              </a:rPr>
              <a:t>China</a:t>
            </a:r>
          </a:p>
          <a:p>
            <a:r>
              <a:rPr lang="en-US" sz="2800" i="0" u="none" strike="noStrike" dirty="0">
                <a:solidFill>
                  <a:srgbClr val="000000"/>
                </a:solidFill>
                <a:effectLst/>
                <a:latin typeface="Palatino Linotype" panose="02040502050505030304" pitchFamily="18" charset="0"/>
              </a:rPr>
              <a:t>China, </a:t>
            </a:r>
            <a:r>
              <a:rPr lang="en-US" sz="2800" i="1" u="none" strike="noStrike" dirty="0" err="1">
                <a:solidFill>
                  <a:srgbClr val="000000"/>
                </a:solidFill>
                <a:effectLst/>
                <a:latin typeface="Palatino Linotype" panose="02040502050505030304" pitchFamily="18" charset="0"/>
              </a:rPr>
              <a:t>Andrograhis</a:t>
            </a:r>
            <a:r>
              <a:rPr lang="en-US" sz="2800" i="1" u="none" strike="noStrike" dirty="0">
                <a:solidFill>
                  <a:srgbClr val="000000"/>
                </a:solidFill>
                <a:effectLst/>
                <a:latin typeface="Palatino Linotype" panose="02040502050505030304" pitchFamily="18" charset="0"/>
              </a:rPr>
              <a:t> paniculate </a:t>
            </a:r>
            <a:r>
              <a:rPr lang="en-US" sz="2800" i="0" u="none" strike="noStrike" dirty="0">
                <a:solidFill>
                  <a:srgbClr val="000000"/>
                </a:solidFill>
                <a:effectLst/>
                <a:latin typeface="Palatino Linotype" panose="02040502050505030304" pitchFamily="18" charset="0"/>
              </a:rPr>
              <a:t>was also used in treating fever along with Milkvetch (</a:t>
            </a:r>
            <a:r>
              <a:rPr lang="en-US" sz="2800" i="1" u="none" strike="noStrike" dirty="0">
                <a:solidFill>
                  <a:srgbClr val="000000"/>
                </a:solidFill>
                <a:effectLst/>
                <a:latin typeface="Palatino Linotype" panose="02040502050505030304" pitchFamily="18" charset="0"/>
              </a:rPr>
              <a:t>Astragalus </a:t>
            </a:r>
            <a:r>
              <a:rPr lang="en-US" sz="2800" i="1" u="none" strike="noStrike" dirty="0" err="1">
                <a:solidFill>
                  <a:srgbClr val="000000"/>
                </a:solidFill>
                <a:effectLst/>
                <a:latin typeface="Palatino Linotype" panose="02040502050505030304" pitchFamily="18" charset="0"/>
              </a:rPr>
              <a:t>mongholicus</a:t>
            </a:r>
            <a:r>
              <a:rPr lang="en-US" sz="2800" i="0" u="none" strike="noStrike" dirty="0">
                <a:solidFill>
                  <a:srgbClr val="000000"/>
                </a:solidFill>
                <a:effectLst/>
                <a:latin typeface="Palatino Linotype" panose="02040502050505030304" pitchFamily="18" charset="0"/>
              </a:rPr>
              <a:t> ) </a:t>
            </a:r>
            <a:r>
              <a:rPr lang="en-US" sz="2800" i="0" u="none" strike="noStrike" dirty="0" err="1">
                <a:solidFill>
                  <a:srgbClr val="000000"/>
                </a:solidFill>
                <a:effectLst/>
                <a:latin typeface="Palatino Linotype" panose="02040502050505030304" pitchFamily="18" charset="0"/>
              </a:rPr>
              <a:t>liquorice</a:t>
            </a:r>
            <a:r>
              <a:rPr lang="en-US" sz="2800" i="0" u="none" strike="noStrike" dirty="0">
                <a:solidFill>
                  <a:srgbClr val="000000"/>
                </a:solidFill>
                <a:effectLst/>
                <a:latin typeface="Palatino Linotype" panose="02040502050505030304" pitchFamily="18" charset="0"/>
              </a:rPr>
              <a:t> (</a:t>
            </a:r>
            <a:r>
              <a:rPr lang="en-US" sz="2800" i="1" u="none" strike="noStrike" dirty="0">
                <a:solidFill>
                  <a:srgbClr val="000000"/>
                </a:solidFill>
                <a:effectLst/>
                <a:latin typeface="Palatino Linotype" panose="02040502050505030304" pitchFamily="18" charset="0"/>
              </a:rPr>
              <a:t>Glycyrrhiza glabra L.</a:t>
            </a:r>
            <a:r>
              <a:rPr lang="en-US" sz="2800" i="0" u="none" strike="noStrike" dirty="0">
                <a:solidFill>
                  <a:srgbClr val="000000"/>
                </a:solidFill>
                <a:effectLst/>
                <a:latin typeface="Palatino Linotype" panose="02040502050505030304" pitchFamily="18" charset="0"/>
              </a:rPr>
              <a:t>) and siler (</a:t>
            </a:r>
            <a:r>
              <a:rPr lang="en-US" sz="2800" i="1" u="none" strike="noStrike" dirty="0" err="1">
                <a:solidFill>
                  <a:srgbClr val="000000"/>
                </a:solidFill>
                <a:effectLst/>
                <a:latin typeface="Palatino Linotype" panose="02040502050505030304" pitchFamily="18" charset="0"/>
              </a:rPr>
              <a:t>Saposhnikovia</a:t>
            </a:r>
            <a:r>
              <a:rPr lang="en-US" sz="2800" i="1" u="none" strike="noStrike" dirty="0">
                <a:solidFill>
                  <a:srgbClr val="000000"/>
                </a:solidFill>
                <a:effectLst/>
                <a:latin typeface="Palatino Linotype" panose="02040502050505030304" pitchFamily="18" charset="0"/>
              </a:rPr>
              <a:t> divaricate</a:t>
            </a:r>
            <a:r>
              <a:rPr lang="en-US" sz="2800" i="0" u="none" strike="noStrike" dirty="0">
                <a:solidFill>
                  <a:srgbClr val="000000"/>
                </a:solidFill>
                <a:effectLst/>
                <a:latin typeface="Palatino Linotype" panose="02040502050505030304" pitchFamily="18" charset="0"/>
              </a:rPr>
              <a:t>.</a:t>
            </a:r>
            <a:r>
              <a:rPr lang="en-US" sz="2800" dirty="0">
                <a:solidFill>
                  <a:srgbClr val="000000"/>
                </a:solidFill>
                <a:latin typeface="Palatino Linotype" panose="02040502050505030304" pitchFamily="18" charset="0"/>
              </a:rPr>
              <a:t> </a:t>
            </a:r>
            <a:r>
              <a:rPr lang="en-US" sz="2800" i="0" u="none" strike="noStrike" dirty="0">
                <a:solidFill>
                  <a:srgbClr val="000000"/>
                </a:solidFill>
                <a:effectLst/>
                <a:latin typeface="Palatino Linotype" panose="02040502050505030304" pitchFamily="18" charset="0"/>
              </a:rPr>
              <a:t>Purple Coneflower is known to be used in treatment of bronchitis, coughs, the common cold, upper respiratory infections together with Garlic and Ginger, all of which were recommended in China to help fight the virus and reduce the time of hospitalization.</a:t>
            </a:r>
          </a:p>
          <a:p>
            <a:endParaRPr lang="en-US" sz="2800" i="0" u="none" strike="noStrike" dirty="0">
              <a:solidFill>
                <a:srgbClr val="000000"/>
              </a:solidFill>
              <a:effectLst/>
              <a:latin typeface="Palatino Linotype" panose="02040502050505030304" pitchFamily="18" charset="0"/>
            </a:endParaRPr>
          </a:p>
          <a:p>
            <a:pPr marL="457200" indent="-457200">
              <a:buFont typeface="Arial" panose="020B0604020202020204" pitchFamily="34" charset="0"/>
              <a:buChar char="•"/>
            </a:pPr>
            <a:r>
              <a:rPr lang="en-US" sz="2800" dirty="0">
                <a:solidFill>
                  <a:srgbClr val="42A30B"/>
                </a:solidFill>
                <a:latin typeface="Palatino Linotype" panose="02040502050505030304" pitchFamily="18" charset="0"/>
              </a:rPr>
              <a:t>Europe</a:t>
            </a:r>
          </a:p>
          <a:p>
            <a:r>
              <a:rPr lang="en-US" sz="2800" i="0" u="none" strike="noStrike" dirty="0">
                <a:solidFill>
                  <a:srgbClr val="000000"/>
                </a:solidFill>
                <a:effectLst/>
                <a:latin typeface="Palatino Linotype" panose="02040502050505030304" pitchFamily="18" charset="0"/>
              </a:rPr>
              <a:t>Europe has also made use of St, John’s Wort, and Ginger in their treatment of COVID-19. They also frequently used peppermint, chamomile, sage, eucalyptus, onion, valerian, stinging nettle, Aloe vera and arnica.</a:t>
            </a:r>
            <a:br>
              <a:rPr lang="en-US" sz="3200" dirty="0"/>
            </a:br>
            <a:br>
              <a:rPr lang="en-US" sz="3200" dirty="0"/>
            </a:br>
            <a:r>
              <a:rPr lang="en-US" sz="3200" dirty="0"/>
              <a:t> </a:t>
            </a:r>
            <a:endParaRPr lang="en-US" sz="3200" dirty="0">
              <a:solidFill>
                <a:srgbClr val="00B050"/>
              </a:solidFill>
              <a:latin typeface="Palatino Linotype" panose="02040502050505030304" pitchFamily="18" charset="0"/>
            </a:endParaRPr>
          </a:p>
        </p:txBody>
      </p:sp>
      <p:pic>
        <p:nvPicPr>
          <p:cNvPr id="21" name="Picture 20">
            <a:extLst>
              <a:ext uri="{FF2B5EF4-FFF2-40B4-BE49-F238E27FC236}">
                <a16:creationId xmlns:a16="http://schemas.microsoft.com/office/drawing/2014/main" id="{F95CDF26-AD53-2AD7-07C5-2E6220109C60}"/>
              </a:ext>
            </a:extLst>
          </p:cNvPr>
          <p:cNvPicPr>
            <a:picLocks noChangeAspect="1"/>
          </p:cNvPicPr>
          <p:nvPr/>
        </p:nvPicPr>
        <p:blipFill rotWithShape="1">
          <a:blip r:embed="rId6"/>
          <a:srcRect t="6653" b="18662"/>
          <a:stretch/>
        </p:blipFill>
        <p:spPr>
          <a:xfrm>
            <a:off x="15876975" y="7318740"/>
            <a:ext cx="10663514" cy="7964006"/>
          </a:xfrm>
          <a:prstGeom prst="rect">
            <a:avLst/>
          </a:prstGeom>
          <a:effectLst>
            <a:glow rad="405576">
              <a:srgbClr val="28D347">
                <a:alpha val="40000"/>
              </a:srgbClr>
            </a:glow>
          </a:effectLst>
        </p:spPr>
      </p:pic>
      <p:pic>
        <p:nvPicPr>
          <p:cNvPr id="22" name="Picture 21">
            <a:extLst>
              <a:ext uri="{FF2B5EF4-FFF2-40B4-BE49-F238E27FC236}">
                <a16:creationId xmlns:a16="http://schemas.microsoft.com/office/drawing/2014/main" id="{22A70DB7-F380-E99C-01C8-186E9E758AAD}"/>
              </a:ext>
            </a:extLst>
          </p:cNvPr>
          <p:cNvPicPr>
            <a:picLocks noChangeAspect="1"/>
          </p:cNvPicPr>
          <p:nvPr/>
        </p:nvPicPr>
        <p:blipFill rotWithShape="1">
          <a:blip r:embed="rId7"/>
          <a:srcRect t="2994" b="34024"/>
          <a:stretch/>
        </p:blipFill>
        <p:spPr>
          <a:xfrm>
            <a:off x="15156432" y="15644609"/>
            <a:ext cx="12352300" cy="7885536"/>
          </a:xfrm>
          <a:prstGeom prst="rect">
            <a:avLst/>
          </a:prstGeom>
          <a:effectLst>
            <a:glow rad="563842">
              <a:srgbClr val="28D347">
                <a:alpha val="40000"/>
              </a:srgbClr>
            </a:glow>
          </a:effectLst>
        </p:spPr>
      </p:pic>
      <p:pic>
        <p:nvPicPr>
          <p:cNvPr id="23" name="Picture 22">
            <a:extLst>
              <a:ext uri="{FF2B5EF4-FFF2-40B4-BE49-F238E27FC236}">
                <a16:creationId xmlns:a16="http://schemas.microsoft.com/office/drawing/2014/main" id="{6D86D575-B727-BD2E-9FC0-18EB00F7C985}"/>
              </a:ext>
            </a:extLst>
          </p:cNvPr>
          <p:cNvPicPr>
            <a:picLocks noChangeAspect="1"/>
          </p:cNvPicPr>
          <p:nvPr/>
        </p:nvPicPr>
        <p:blipFill rotWithShape="1">
          <a:blip r:embed="rId8"/>
          <a:srcRect b="14504"/>
          <a:stretch/>
        </p:blipFill>
        <p:spPr>
          <a:xfrm>
            <a:off x="16228344" y="23996879"/>
            <a:ext cx="9868580" cy="8437236"/>
          </a:xfrm>
          <a:prstGeom prst="rect">
            <a:avLst/>
          </a:prstGeom>
          <a:effectLst>
            <a:glow rad="455153">
              <a:srgbClr val="28D347">
                <a:alpha val="40000"/>
              </a:srgbClr>
            </a:glow>
          </a:effectLst>
        </p:spPr>
      </p:pic>
      <p:pic>
        <p:nvPicPr>
          <p:cNvPr id="27" name="Picture 26">
            <a:extLst>
              <a:ext uri="{FF2B5EF4-FFF2-40B4-BE49-F238E27FC236}">
                <a16:creationId xmlns:a16="http://schemas.microsoft.com/office/drawing/2014/main" id="{91B3DB36-3724-DD06-439D-CF72029B6D0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0" y="437261"/>
            <a:ext cx="5181170" cy="4989815"/>
          </a:xfrm>
          <a:prstGeom prst="rect">
            <a:avLst/>
          </a:prstGeom>
        </p:spPr>
      </p:pic>
      <p:sp>
        <p:nvSpPr>
          <p:cNvPr id="35" name="TextBox 34">
            <a:extLst>
              <a:ext uri="{FF2B5EF4-FFF2-40B4-BE49-F238E27FC236}">
                <a16:creationId xmlns:a16="http://schemas.microsoft.com/office/drawing/2014/main" id="{24947FC8-C8A0-F8DD-6705-AB07D1F0A81C}"/>
              </a:ext>
            </a:extLst>
          </p:cNvPr>
          <p:cNvSpPr txBox="1"/>
          <p:nvPr/>
        </p:nvSpPr>
        <p:spPr>
          <a:xfrm>
            <a:off x="29090567" y="24860653"/>
            <a:ext cx="12599999" cy="4801314"/>
          </a:xfrm>
          <a:prstGeom prst="rect">
            <a:avLst/>
          </a:prstGeom>
          <a:noFill/>
        </p:spPr>
        <p:txBody>
          <a:bodyPr wrap="square" rtlCol="0">
            <a:spAutoFit/>
          </a:bodyPr>
          <a:lstStyle/>
          <a:p>
            <a:pPr marL="342900" indent="-342900" algn="l">
              <a:buFont typeface="+mj-lt"/>
              <a:buAutoNum type="arabicPeriod"/>
            </a:pPr>
            <a:r>
              <a:rPr lang="en-US" sz="2400" i="0" u="none" strike="noStrike" dirty="0">
                <a:solidFill>
                  <a:srgbClr val="000000"/>
                </a:solidFill>
                <a:effectLst/>
                <a:latin typeface="Times New Roman" panose="02020603050405020304" pitchFamily="18" charset="0"/>
              </a:rPr>
              <a:t>Herbal safety [Internet]. UTEP. [cited 2021Dec20]. Available from: https://</a:t>
            </a:r>
            <a:r>
              <a:rPr lang="en-US" sz="2400" i="0" u="none" strike="noStrike" dirty="0" err="1">
                <a:solidFill>
                  <a:srgbClr val="000000"/>
                </a:solidFill>
                <a:effectLst/>
                <a:latin typeface="Times New Roman" panose="02020603050405020304" pitchFamily="18" charset="0"/>
              </a:rPr>
              <a:t>www.utep.edu</a:t>
            </a:r>
            <a:r>
              <a:rPr lang="en-US" sz="2400" i="0" u="none" strike="noStrike" dirty="0">
                <a:solidFill>
                  <a:srgbClr val="000000"/>
                </a:solidFill>
                <a:effectLst/>
                <a:latin typeface="Times New Roman" panose="02020603050405020304" pitchFamily="18" charset="0"/>
              </a:rPr>
              <a:t>/herbal-safety/top-selling-herbal-products-in-the-</a:t>
            </a:r>
            <a:r>
              <a:rPr lang="en-US" sz="2400" i="0" u="none" strike="noStrike" dirty="0" err="1">
                <a:solidFill>
                  <a:srgbClr val="000000"/>
                </a:solidFill>
                <a:effectLst/>
                <a:latin typeface="Times New Roman" panose="02020603050405020304" pitchFamily="18" charset="0"/>
              </a:rPr>
              <a:t>us.html</a:t>
            </a:r>
            <a:endParaRPr lang="en-US" sz="2400" i="0" u="none" strike="noStrike" dirty="0">
              <a:solidFill>
                <a:srgbClr val="000000"/>
              </a:solidFill>
              <a:effectLst/>
              <a:latin typeface="-webkit-standard"/>
            </a:endParaRPr>
          </a:p>
          <a:p>
            <a:pPr marL="342900" indent="-342900" algn="l">
              <a:buFont typeface="+mj-lt"/>
              <a:buAutoNum type="arabicPeriod"/>
            </a:pPr>
            <a:r>
              <a:rPr lang="en-US" sz="2400" i="0" u="none" strike="noStrike" dirty="0" err="1">
                <a:solidFill>
                  <a:srgbClr val="000000"/>
                </a:solidFill>
                <a:effectLst/>
                <a:latin typeface="Times New Roman" panose="02020603050405020304" pitchFamily="18" charset="0"/>
              </a:rPr>
              <a:t>Ekor</a:t>
            </a:r>
            <a:r>
              <a:rPr lang="en-US" sz="2400" i="0" u="none" strike="noStrike" dirty="0">
                <a:solidFill>
                  <a:srgbClr val="000000"/>
                </a:solidFill>
                <a:effectLst/>
                <a:latin typeface="Times New Roman" panose="02020603050405020304" pitchFamily="18" charset="0"/>
              </a:rPr>
              <a:t> M. The growing use of herbal medicines: Issues relating to adverse reactions and challenges in monitoring safety [Internet]. Frontiers in pharmacology. Frontiers Media S.A.; 2014 [cited 2021Dec20]. Available from: https://</a:t>
            </a:r>
            <a:r>
              <a:rPr lang="en-US" sz="2400" i="0" u="none" strike="noStrike" dirty="0" err="1">
                <a:solidFill>
                  <a:srgbClr val="000000"/>
                </a:solidFill>
                <a:effectLst/>
                <a:latin typeface="Times New Roman" panose="02020603050405020304" pitchFamily="18" charset="0"/>
              </a:rPr>
              <a:t>www.ncbi.nlm.nih.gov</a:t>
            </a:r>
            <a:r>
              <a:rPr lang="en-US" sz="2400" i="0" u="none" strike="noStrike" dirty="0">
                <a:solidFill>
                  <a:srgbClr val="000000"/>
                </a:solidFill>
                <a:effectLst/>
                <a:latin typeface="Times New Roman" panose="02020603050405020304" pitchFamily="18" charset="0"/>
              </a:rPr>
              <a:t>/</a:t>
            </a:r>
            <a:r>
              <a:rPr lang="en-US" sz="2400" i="0" u="none" strike="noStrike" dirty="0" err="1">
                <a:solidFill>
                  <a:srgbClr val="000000"/>
                </a:solidFill>
                <a:effectLst/>
                <a:latin typeface="Times New Roman" panose="02020603050405020304" pitchFamily="18" charset="0"/>
              </a:rPr>
              <a:t>pmc</a:t>
            </a:r>
            <a:r>
              <a:rPr lang="en-US" sz="2400" i="0" u="none" strike="noStrike" dirty="0">
                <a:solidFill>
                  <a:srgbClr val="000000"/>
                </a:solidFill>
                <a:effectLst/>
                <a:latin typeface="Times New Roman" panose="02020603050405020304" pitchFamily="18" charset="0"/>
              </a:rPr>
              <a:t>/articles/PMC3887317/</a:t>
            </a:r>
            <a:endParaRPr lang="en-US" sz="2400" i="0" u="none" strike="noStrike" dirty="0">
              <a:solidFill>
                <a:srgbClr val="000000"/>
              </a:solidFill>
              <a:effectLst/>
              <a:latin typeface="-webkit-standard"/>
            </a:endParaRPr>
          </a:p>
          <a:p>
            <a:pPr marL="342900" indent="-342900" algn="l">
              <a:buFont typeface="+mj-lt"/>
              <a:buAutoNum type="arabicPeriod"/>
            </a:pPr>
            <a:r>
              <a:rPr lang="en-US" sz="2400" i="0" u="none" strike="noStrike" dirty="0">
                <a:solidFill>
                  <a:srgbClr val="000000"/>
                </a:solidFill>
                <a:effectLst/>
                <a:latin typeface="Times New Roman" panose="02020603050405020304" pitchFamily="18" charset="0"/>
              </a:rPr>
              <a:t>RK, </a:t>
            </a:r>
            <a:r>
              <a:rPr lang="en-US" sz="2400" i="0" u="none" strike="noStrike" dirty="0" err="1">
                <a:solidFill>
                  <a:srgbClr val="000000"/>
                </a:solidFill>
                <a:effectLst/>
                <a:latin typeface="Times New Roman" panose="02020603050405020304" pitchFamily="18" charset="0"/>
              </a:rPr>
              <a:t>Mudnakudu-Nagaraju</a:t>
            </a:r>
            <a:r>
              <a:rPr lang="en-US" sz="2400" i="0" u="none" strike="noStrike" dirty="0">
                <a:solidFill>
                  <a:srgbClr val="000000"/>
                </a:solidFill>
                <a:effectLst/>
                <a:latin typeface="Times New Roman" panose="02020603050405020304" pitchFamily="18" charset="0"/>
              </a:rPr>
              <a:t> KK, </a:t>
            </a:r>
            <a:r>
              <a:rPr lang="en-US" sz="2400" i="0" u="none" strike="noStrike" dirty="0" err="1">
                <a:solidFill>
                  <a:srgbClr val="000000"/>
                </a:solidFill>
                <a:effectLst/>
                <a:latin typeface="Times New Roman" panose="02020603050405020304" pitchFamily="18" charset="0"/>
              </a:rPr>
              <a:t>Shivamallu</a:t>
            </a:r>
            <a:r>
              <a:rPr lang="en-US" sz="2400" i="0" u="none" strike="noStrike" dirty="0">
                <a:solidFill>
                  <a:srgbClr val="000000"/>
                </a:solidFill>
                <a:effectLst/>
                <a:latin typeface="Times New Roman" panose="02020603050405020304" pitchFamily="18" charset="0"/>
              </a:rPr>
              <a:t> C, Subramaniam KJT, Radhakrishnan A, </a:t>
            </a:r>
            <a:r>
              <a:rPr lang="en-US" sz="2400" i="0" u="none" strike="noStrike" dirty="0" err="1">
                <a:solidFill>
                  <a:srgbClr val="000000"/>
                </a:solidFill>
                <a:effectLst/>
                <a:latin typeface="Times New Roman" panose="02020603050405020304" pitchFamily="18" charset="0"/>
              </a:rPr>
              <a:t>Bhojraj</a:t>
            </a:r>
            <a:r>
              <a:rPr lang="en-US" sz="2400" i="0" u="none" strike="noStrike" dirty="0">
                <a:solidFill>
                  <a:srgbClr val="000000"/>
                </a:solidFill>
                <a:effectLst/>
                <a:latin typeface="Times New Roman" panose="02020603050405020304" pitchFamily="18" charset="0"/>
              </a:rPr>
              <a:t> S, et al. Antiviral and immunomodulatory activity of curcumin: A case for prophylactic therapy for COVID-19. [Internet]. </a:t>
            </a:r>
            <a:r>
              <a:rPr lang="en-US" sz="2400" i="0" u="none" strike="noStrike" dirty="0" err="1">
                <a:solidFill>
                  <a:srgbClr val="000000"/>
                </a:solidFill>
                <a:effectLst/>
                <a:latin typeface="Times New Roman" panose="02020603050405020304" pitchFamily="18" charset="0"/>
              </a:rPr>
              <a:t>Heliyon</a:t>
            </a:r>
            <a:r>
              <a:rPr lang="en-US" sz="2400" i="0" u="none" strike="noStrike" dirty="0">
                <a:solidFill>
                  <a:srgbClr val="000000"/>
                </a:solidFill>
                <a:effectLst/>
                <a:latin typeface="Times New Roman" panose="02020603050405020304" pitchFamily="18" charset="0"/>
              </a:rPr>
              <a:t>. Elsevier; 2021 [cited 2021Oct13].</a:t>
            </a:r>
            <a:endParaRPr lang="en-US" sz="2400" i="0" u="none" strike="noStrike" dirty="0">
              <a:solidFill>
                <a:srgbClr val="000000"/>
              </a:solidFill>
              <a:effectLst/>
              <a:latin typeface="-webkit-standard"/>
            </a:endParaRPr>
          </a:p>
          <a:p>
            <a:pPr marL="342900" indent="-342900">
              <a:buFont typeface="+mj-lt"/>
              <a:buAutoNum type="arabicPeriod"/>
            </a:pPr>
            <a:r>
              <a:rPr lang="en-US" sz="2400" i="0" u="none" strike="noStrike" dirty="0" err="1">
                <a:solidFill>
                  <a:srgbClr val="000000"/>
                </a:solidFill>
                <a:effectLst/>
                <a:latin typeface="Times New Roman" panose="02020603050405020304" pitchFamily="18" charset="0"/>
              </a:rPr>
              <a:t>Chaachouay</a:t>
            </a:r>
            <a:r>
              <a:rPr lang="en-US" sz="2400" i="0" u="none" strike="noStrike" dirty="0">
                <a:solidFill>
                  <a:srgbClr val="000000"/>
                </a:solidFill>
                <a:effectLst/>
                <a:latin typeface="Times New Roman" panose="02020603050405020304" pitchFamily="18" charset="0"/>
              </a:rPr>
              <a:t> N, </a:t>
            </a:r>
            <a:r>
              <a:rPr lang="en-US" sz="2400" i="0" u="none" strike="noStrike" dirty="0" err="1">
                <a:solidFill>
                  <a:srgbClr val="000000"/>
                </a:solidFill>
                <a:effectLst/>
                <a:latin typeface="Times New Roman" panose="02020603050405020304" pitchFamily="18" charset="0"/>
              </a:rPr>
              <a:t>Douira</a:t>
            </a:r>
            <a:r>
              <a:rPr lang="en-US" sz="2400" i="0" u="none" strike="noStrike" dirty="0">
                <a:solidFill>
                  <a:srgbClr val="000000"/>
                </a:solidFill>
                <a:effectLst/>
                <a:latin typeface="Times New Roman" panose="02020603050405020304" pitchFamily="18" charset="0"/>
              </a:rPr>
              <a:t> A, Zidane L. COVID-19, prevention and treatment with herbal medicine in the herbal markets of </a:t>
            </a:r>
            <a:r>
              <a:rPr lang="en-US" sz="2400" i="0" u="none" strike="noStrike" dirty="0" err="1">
                <a:solidFill>
                  <a:srgbClr val="000000"/>
                </a:solidFill>
                <a:effectLst/>
                <a:latin typeface="Times New Roman" panose="02020603050405020304" pitchFamily="18" charset="0"/>
              </a:rPr>
              <a:t>SaléPrefecture</a:t>
            </a:r>
            <a:r>
              <a:rPr lang="en-US" sz="2400" i="0" u="none" strike="noStrike" dirty="0">
                <a:solidFill>
                  <a:srgbClr val="000000"/>
                </a:solidFill>
                <a:effectLst/>
                <a:latin typeface="Times New Roman" panose="02020603050405020304" pitchFamily="18" charset="0"/>
              </a:rPr>
              <a:t>, North-Western Morocco. </a:t>
            </a:r>
            <a:r>
              <a:rPr lang="en-US" sz="2400" i="0" u="none" strike="noStrike" dirty="0" err="1">
                <a:solidFill>
                  <a:srgbClr val="000000"/>
                </a:solidFill>
                <a:effectLst/>
                <a:latin typeface="Times New Roman" panose="02020603050405020304" pitchFamily="18" charset="0"/>
              </a:rPr>
              <a:t>Eur</a:t>
            </a:r>
            <a:r>
              <a:rPr lang="en-US" sz="2400" i="0" u="none" strike="noStrike" dirty="0">
                <a:solidFill>
                  <a:srgbClr val="000000"/>
                </a:solidFill>
                <a:effectLst/>
                <a:latin typeface="Times New Roman" panose="02020603050405020304" pitchFamily="18" charset="0"/>
              </a:rPr>
              <a:t> J </a:t>
            </a:r>
            <a:r>
              <a:rPr lang="en-US" sz="2400" i="0" u="none" strike="noStrike" dirty="0" err="1">
                <a:solidFill>
                  <a:srgbClr val="000000"/>
                </a:solidFill>
                <a:effectLst/>
                <a:latin typeface="Times New Roman" panose="02020603050405020304" pitchFamily="18" charset="0"/>
              </a:rPr>
              <a:t>Integr</a:t>
            </a:r>
            <a:r>
              <a:rPr lang="en-US" sz="2400" i="0" u="none" strike="noStrike" dirty="0">
                <a:solidFill>
                  <a:srgbClr val="000000"/>
                </a:solidFill>
                <a:effectLst/>
                <a:latin typeface="Times New Roman" panose="02020603050405020304" pitchFamily="18" charset="0"/>
              </a:rPr>
              <a:t> Med [Internet]. 2021 [cited 2022 Jun 21];42(101285):101285. Available from: </a:t>
            </a:r>
            <a:r>
              <a:rPr lang="en-US" sz="2400" i="0" u="none" strike="noStrike" dirty="0">
                <a:solidFill>
                  <a:srgbClr val="000000"/>
                </a:solidFill>
                <a:effectLst/>
                <a:latin typeface="Times New Roman" panose="02020603050405020304" pitchFamily="18" charset="0"/>
                <a:hlinkClick r:id="rId10"/>
              </a:rPr>
              <a:t>http://dx.doi.org/10.1016/j.eujim.2021.101285</a:t>
            </a:r>
            <a:endParaRPr lang="en-US" sz="2400" i="0" u="none" strike="noStrike" dirty="0">
              <a:solidFill>
                <a:srgbClr val="000000"/>
              </a:solidFill>
              <a:effectLst/>
              <a:latin typeface="Times New Roman" panose="02020603050405020304" pitchFamily="18" charset="0"/>
            </a:endParaRPr>
          </a:p>
          <a:p>
            <a:pPr marL="342900" indent="-342900">
              <a:buFont typeface="+mj-lt"/>
              <a:buAutoNum type="arabicPeriod"/>
            </a:pPr>
            <a:endParaRPr lang="en-US" dirty="0"/>
          </a:p>
        </p:txBody>
      </p:sp>
      <p:sp>
        <p:nvSpPr>
          <p:cNvPr id="37" name="TextBox 36">
            <a:extLst>
              <a:ext uri="{FF2B5EF4-FFF2-40B4-BE49-F238E27FC236}">
                <a16:creationId xmlns:a16="http://schemas.microsoft.com/office/drawing/2014/main" id="{3FF5A3FD-96D8-8145-6D03-64196C8CB6A9}"/>
              </a:ext>
            </a:extLst>
          </p:cNvPr>
          <p:cNvSpPr txBox="1"/>
          <p:nvPr/>
        </p:nvSpPr>
        <p:spPr>
          <a:xfrm>
            <a:off x="29385816" y="30617420"/>
            <a:ext cx="11415209" cy="1384995"/>
          </a:xfrm>
          <a:prstGeom prst="rect">
            <a:avLst/>
          </a:prstGeom>
          <a:noFill/>
        </p:spPr>
        <p:txBody>
          <a:bodyPr wrap="square" rtlCol="0">
            <a:spAutoFit/>
          </a:bodyPr>
          <a:lstStyle/>
          <a:p>
            <a:r>
              <a:rPr lang="en-US" sz="2800" dirty="0">
                <a:latin typeface="Palatino Linotype" panose="02040502050505030304" pitchFamily="18" charset="0"/>
              </a:rPr>
              <a:t>We would like to formally acknowledge our supervisor, Dr. Rajiv Dahiya for his assistance in this research study as well as to the Association of Pharmacy Professionals (A.P.P) for the reviews.</a:t>
            </a:r>
          </a:p>
        </p:txBody>
      </p:sp>
      <p:cxnSp>
        <p:nvCxnSpPr>
          <p:cNvPr id="39" name="Straight Connector 38">
            <a:extLst>
              <a:ext uri="{FF2B5EF4-FFF2-40B4-BE49-F238E27FC236}">
                <a16:creationId xmlns:a16="http://schemas.microsoft.com/office/drawing/2014/main" id="{74BBDA5A-AA4D-4D33-1550-58D91829E6D4}"/>
              </a:ext>
            </a:extLst>
          </p:cNvPr>
          <p:cNvCxnSpPr>
            <a:cxnSpLocks/>
          </p:cNvCxnSpPr>
          <p:nvPr/>
        </p:nvCxnSpPr>
        <p:spPr>
          <a:xfrm>
            <a:off x="400061" y="5572848"/>
            <a:ext cx="41787176" cy="45589"/>
          </a:xfrm>
          <a:prstGeom prst="line">
            <a:avLst/>
          </a:prstGeom>
        </p:spPr>
        <p:style>
          <a:lnRef idx="1">
            <a:schemeClr val="accent1"/>
          </a:lnRef>
          <a:fillRef idx="0">
            <a:schemeClr val="accent1"/>
          </a:fillRef>
          <a:effectRef idx="0">
            <a:schemeClr val="accent1"/>
          </a:effectRef>
          <a:fontRef idx="minor">
            <a:schemeClr val="tx1"/>
          </a:fontRef>
        </p:style>
      </p:cxnSp>
      <p:pic>
        <p:nvPicPr>
          <p:cNvPr id="3" name="Picture 2" descr="Text&#10;&#10;Description automatically generated">
            <a:extLst>
              <a:ext uri="{FF2B5EF4-FFF2-40B4-BE49-F238E27FC236}">
                <a16:creationId xmlns:a16="http://schemas.microsoft.com/office/drawing/2014/main" id="{741492C6-5D30-078B-CBE3-6F30FB9AA3A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59956" y="19063615"/>
            <a:ext cx="12955267" cy="13370500"/>
          </a:xfrm>
          <a:prstGeom prst="rect">
            <a:avLst/>
          </a:prstGeom>
        </p:spPr>
      </p:pic>
    </p:spTree>
    <p:extLst>
      <p:ext uri="{BB962C8B-B14F-4D97-AF65-F5344CB8AC3E}">
        <p14:creationId xmlns:p14="http://schemas.microsoft.com/office/powerpoint/2010/main" val="116146705"/>
      </p:ext>
    </p:extLst>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{E83C6858-57C4-A546-ACAB-46D55EB35293}tf16401378</Template>
  <TotalTime>2264</TotalTime>
  <Words>891</Words>
  <Application>Microsoft Macintosh PowerPoint</Application>
  <PresentationFormat>Custom</PresentationFormat>
  <Paragraphs>35</Paragraphs>
  <Slides>1</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vt:i4>
      </vt:variant>
    </vt:vector>
  </HeadingPairs>
  <TitlesOfParts>
    <vt:vector size="13" baseType="lpstr">
      <vt:lpstr>-webkit-standard</vt:lpstr>
      <vt:lpstr>Arial</vt:lpstr>
      <vt:lpstr>Baskerville Old Face</vt:lpstr>
      <vt:lpstr>Bembo</vt:lpstr>
      <vt:lpstr>Calibri</vt:lpstr>
      <vt:lpstr>Palatino Linotype</vt:lpstr>
      <vt:lpstr>Rockwell</vt:lpstr>
      <vt:lpstr>Rockwell Condensed</vt:lpstr>
      <vt:lpstr>Rockwell Extra Bold</vt:lpstr>
      <vt:lpstr>Times New Roman</vt:lpstr>
      <vt:lpstr>Wingdings</vt:lpstr>
      <vt:lpstr>Wood Type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Marsha Ivey</dc:creator>
  <cp:lastModifiedBy>ashna.buchoon</cp:lastModifiedBy>
  <cp:revision>69</cp:revision>
  <dcterms:created xsi:type="dcterms:W3CDTF">2019-03-14T15:14:46Z</dcterms:created>
  <dcterms:modified xsi:type="dcterms:W3CDTF">2022-10-03T06:31:44Z</dcterms:modified>
</cp:coreProperties>
</file>