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65" r:id="rId3"/>
    <p:sldId id="258" r:id="rId4"/>
    <p:sldId id="259" r:id="rId5"/>
    <p:sldId id="257" r:id="rId6"/>
    <p:sldId id="260" r:id="rId7"/>
    <p:sldId id="268" r:id="rId8"/>
    <p:sldId id="263" r:id="rId9"/>
    <p:sldId id="269" r:id="rId10"/>
    <p:sldId id="270" r:id="rId11"/>
    <p:sldId id="271" r:id="rId12"/>
    <p:sldId id="273" r:id="rId13"/>
    <p:sldId id="272" r:id="rId14"/>
    <p:sldId id="274"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22" autoAdjust="0"/>
    <p:restoredTop sz="81364" autoAdjust="0"/>
  </p:normalViewPr>
  <p:slideViewPr>
    <p:cSldViewPr>
      <p:cViewPr>
        <p:scale>
          <a:sx n="100" d="100"/>
          <a:sy n="100" d="100"/>
        </p:scale>
        <p:origin x="468" y="178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95E62F-99B7-B945-A8A3-AEC242F94926}" type="doc">
      <dgm:prSet loTypeId="urn:microsoft.com/office/officeart/2009/3/layout/StepUpProcess" loCatId="" qsTypeId="urn:microsoft.com/office/officeart/2005/8/quickstyle/simple4" qsCatId="simple" csTypeId="urn:microsoft.com/office/officeart/2005/8/colors/accent1_2" csCatId="accent1" phldr="1"/>
      <dgm:spPr/>
      <dgm:t>
        <a:bodyPr/>
        <a:lstStyle/>
        <a:p>
          <a:endParaRPr lang="en-US"/>
        </a:p>
      </dgm:t>
    </dgm:pt>
    <dgm:pt modelId="{B065E5F3-20C5-CE47-804F-9253EFC24D33}">
      <dgm:prSet phldrT="[Text]"/>
      <dgm:spPr/>
      <dgm:t>
        <a:bodyPr/>
        <a:lstStyle/>
        <a:p>
          <a:r>
            <a:rPr lang="en-US" dirty="0" smtClean="0"/>
            <a:t>Traditional Learning</a:t>
          </a:r>
          <a:endParaRPr lang="en-US" dirty="0"/>
        </a:p>
      </dgm:t>
    </dgm:pt>
    <dgm:pt modelId="{266BA8FC-9B4C-2D4F-A976-89440A14A74A}" type="parTrans" cxnId="{FE0FB043-2011-D04F-93DD-5740AA7F943E}">
      <dgm:prSet/>
      <dgm:spPr/>
      <dgm:t>
        <a:bodyPr/>
        <a:lstStyle/>
        <a:p>
          <a:endParaRPr lang="en-US"/>
        </a:p>
      </dgm:t>
    </dgm:pt>
    <dgm:pt modelId="{922AE656-AF8B-4547-96F3-DD1221E5C581}" type="sibTrans" cxnId="{FE0FB043-2011-D04F-93DD-5740AA7F943E}">
      <dgm:prSet/>
      <dgm:spPr/>
      <dgm:t>
        <a:bodyPr/>
        <a:lstStyle/>
        <a:p>
          <a:endParaRPr lang="en-US"/>
        </a:p>
      </dgm:t>
    </dgm:pt>
    <dgm:pt modelId="{E4E9CA5F-4813-DC4A-A726-CE540BE9361D}">
      <dgm:prSet phldrT="[Text]"/>
      <dgm:spPr/>
      <dgm:t>
        <a:bodyPr/>
        <a:lstStyle/>
        <a:p>
          <a:r>
            <a:rPr lang="en-US" dirty="0" smtClean="0"/>
            <a:t>Formal Learning Spaces</a:t>
          </a:r>
          <a:endParaRPr lang="en-US" dirty="0"/>
        </a:p>
      </dgm:t>
    </dgm:pt>
    <dgm:pt modelId="{4BFF2D95-DF3B-5C42-99FB-5726FA5F911B}" type="parTrans" cxnId="{1FB1CACE-DBF8-6644-93F8-89ABB649B54D}">
      <dgm:prSet/>
      <dgm:spPr/>
      <dgm:t>
        <a:bodyPr/>
        <a:lstStyle/>
        <a:p>
          <a:endParaRPr lang="en-US"/>
        </a:p>
      </dgm:t>
    </dgm:pt>
    <dgm:pt modelId="{CBE8A4C7-D3C4-8746-B5C9-3D14A27B76B7}" type="sibTrans" cxnId="{1FB1CACE-DBF8-6644-93F8-89ABB649B54D}">
      <dgm:prSet/>
      <dgm:spPr/>
      <dgm:t>
        <a:bodyPr/>
        <a:lstStyle/>
        <a:p>
          <a:endParaRPr lang="en-US"/>
        </a:p>
      </dgm:t>
    </dgm:pt>
    <dgm:pt modelId="{8C382373-F889-6743-833C-DD89F3F227BB}">
      <dgm:prSet phldrT="[Text]"/>
      <dgm:spPr/>
      <dgm:t>
        <a:bodyPr/>
        <a:lstStyle/>
        <a:p>
          <a:r>
            <a:rPr lang="en-US" dirty="0" smtClean="0"/>
            <a:t>Existing theories of learning</a:t>
          </a:r>
          <a:endParaRPr lang="en-US" dirty="0"/>
        </a:p>
      </dgm:t>
    </dgm:pt>
    <dgm:pt modelId="{4EC45033-774E-3545-9127-6A882AE8C659}" type="parTrans" cxnId="{2D218D5A-6E36-4748-9F5C-D2A4FECA8F36}">
      <dgm:prSet/>
      <dgm:spPr/>
      <dgm:t>
        <a:bodyPr/>
        <a:lstStyle/>
        <a:p>
          <a:endParaRPr lang="en-US"/>
        </a:p>
      </dgm:t>
    </dgm:pt>
    <dgm:pt modelId="{99817910-B600-874E-9E58-DBB4E201128E}" type="sibTrans" cxnId="{2D218D5A-6E36-4748-9F5C-D2A4FECA8F36}">
      <dgm:prSet/>
      <dgm:spPr/>
      <dgm:t>
        <a:bodyPr/>
        <a:lstStyle/>
        <a:p>
          <a:endParaRPr lang="en-US"/>
        </a:p>
      </dgm:t>
    </dgm:pt>
    <dgm:pt modelId="{5E3B252B-FFFE-BA4B-A5B6-D70C1C3E753D}" type="pres">
      <dgm:prSet presAssocID="{4F95E62F-99B7-B945-A8A3-AEC242F94926}" presName="rootnode" presStyleCnt="0">
        <dgm:presLayoutVars>
          <dgm:chMax/>
          <dgm:chPref/>
          <dgm:dir/>
          <dgm:animLvl val="lvl"/>
        </dgm:presLayoutVars>
      </dgm:prSet>
      <dgm:spPr/>
      <dgm:t>
        <a:bodyPr/>
        <a:lstStyle/>
        <a:p>
          <a:endParaRPr lang="en-US"/>
        </a:p>
      </dgm:t>
    </dgm:pt>
    <dgm:pt modelId="{64110960-41AF-924B-9C92-CEB48EE47536}" type="pres">
      <dgm:prSet presAssocID="{B065E5F3-20C5-CE47-804F-9253EFC24D33}" presName="composite" presStyleCnt="0"/>
      <dgm:spPr/>
    </dgm:pt>
    <dgm:pt modelId="{5A0CF8FA-D53D-E049-B812-1FB9156937AD}" type="pres">
      <dgm:prSet presAssocID="{B065E5F3-20C5-CE47-804F-9253EFC24D33}" presName="LShape" presStyleLbl="alignNode1" presStyleIdx="0" presStyleCnt="5"/>
      <dgm:spPr/>
    </dgm:pt>
    <dgm:pt modelId="{13FBB98F-EA35-CC43-9FB0-B37429DA1C5C}" type="pres">
      <dgm:prSet presAssocID="{B065E5F3-20C5-CE47-804F-9253EFC24D33}" presName="ParentText" presStyleLbl="revTx" presStyleIdx="0" presStyleCnt="3">
        <dgm:presLayoutVars>
          <dgm:chMax val="0"/>
          <dgm:chPref val="0"/>
          <dgm:bulletEnabled val="1"/>
        </dgm:presLayoutVars>
      </dgm:prSet>
      <dgm:spPr/>
      <dgm:t>
        <a:bodyPr/>
        <a:lstStyle/>
        <a:p>
          <a:endParaRPr lang="en-US"/>
        </a:p>
      </dgm:t>
    </dgm:pt>
    <dgm:pt modelId="{EFC5FDCA-B2FF-654D-BBF3-DD39320F01BC}" type="pres">
      <dgm:prSet presAssocID="{B065E5F3-20C5-CE47-804F-9253EFC24D33}" presName="Triangle" presStyleLbl="alignNode1" presStyleIdx="1" presStyleCnt="5"/>
      <dgm:spPr/>
    </dgm:pt>
    <dgm:pt modelId="{1CF52FCF-4F8E-9F4B-AB6B-B5A974653205}" type="pres">
      <dgm:prSet presAssocID="{922AE656-AF8B-4547-96F3-DD1221E5C581}" presName="sibTrans" presStyleCnt="0"/>
      <dgm:spPr/>
    </dgm:pt>
    <dgm:pt modelId="{634D1C68-9A46-6C48-87E7-F2CE51C177DA}" type="pres">
      <dgm:prSet presAssocID="{922AE656-AF8B-4547-96F3-DD1221E5C581}" presName="space" presStyleCnt="0"/>
      <dgm:spPr/>
    </dgm:pt>
    <dgm:pt modelId="{140199CB-464C-9A49-BDC6-1DA730FEF8AA}" type="pres">
      <dgm:prSet presAssocID="{E4E9CA5F-4813-DC4A-A726-CE540BE9361D}" presName="composite" presStyleCnt="0"/>
      <dgm:spPr/>
    </dgm:pt>
    <dgm:pt modelId="{BB8E80DF-274C-9344-81C0-529999BD1127}" type="pres">
      <dgm:prSet presAssocID="{E4E9CA5F-4813-DC4A-A726-CE540BE9361D}" presName="LShape" presStyleLbl="alignNode1" presStyleIdx="2" presStyleCnt="5"/>
      <dgm:spPr/>
    </dgm:pt>
    <dgm:pt modelId="{EB4D8C97-7854-EB45-9F78-858A4FA68298}" type="pres">
      <dgm:prSet presAssocID="{E4E9CA5F-4813-DC4A-A726-CE540BE9361D}" presName="ParentText" presStyleLbl="revTx" presStyleIdx="1" presStyleCnt="3">
        <dgm:presLayoutVars>
          <dgm:chMax val="0"/>
          <dgm:chPref val="0"/>
          <dgm:bulletEnabled val="1"/>
        </dgm:presLayoutVars>
      </dgm:prSet>
      <dgm:spPr/>
      <dgm:t>
        <a:bodyPr/>
        <a:lstStyle/>
        <a:p>
          <a:endParaRPr lang="en-US"/>
        </a:p>
      </dgm:t>
    </dgm:pt>
    <dgm:pt modelId="{28B37ED4-8BE9-7743-AC53-E1588D01D12D}" type="pres">
      <dgm:prSet presAssocID="{E4E9CA5F-4813-DC4A-A726-CE540BE9361D}" presName="Triangle" presStyleLbl="alignNode1" presStyleIdx="3" presStyleCnt="5"/>
      <dgm:spPr/>
    </dgm:pt>
    <dgm:pt modelId="{D6F50F24-75AF-6249-9E90-66FDCD8F0B99}" type="pres">
      <dgm:prSet presAssocID="{CBE8A4C7-D3C4-8746-B5C9-3D14A27B76B7}" presName="sibTrans" presStyleCnt="0"/>
      <dgm:spPr/>
    </dgm:pt>
    <dgm:pt modelId="{3DB758EE-63DD-5C4E-B915-4394699646EC}" type="pres">
      <dgm:prSet presAssocID="{CBE8A4C7-D3C4-8746-B5C9-3D14A27B76B7}" presName="space" presStyleCnt="0"/>
      <dgm:spPr/>
    </dgm:pt>
    <dgm:pt modelId="{05EFD247-3243-B34F-9AC6-573CA84EBD74}" type="pres">
      <dgm:prSet presAssocID="{8C382373-F889-6743-833C-DD89F3F227BB}" presName="composite" presStyleCnt="0"/>
      <dgm:spPr/>
    </dgm:pt>
    <dgm:pt modelId="{78B90EDD-BA0F-6F42-BFD5-C12A60F672B1}" type="pres">
      <dgm:prSet presAssocID="{8C382373-F889-6743-833C-DD89F3F227BB}" presName="LShape" presStyleLbl="alignNode1" presStyleIdx="4" presStyleCnt="5"/>
      <dgm:spPr/>
    </dgm:pt>
    <dgm:pt modelId="{2BD4EBAB-8E88-7E4C-8E2D-8A6450F851F4}" type="pres">
      <dgm:prSet presAssocID="{8C382373-F889-6743-833C-DD89F3F227BB}" presName="ParentText" presStyleLbl="revTx" presStyleIdx="2" presStyleCnt="3">
        <dgm:presLayoutVars>
          <dgm:chMax val="0"/>
          <dgm:chPref val="0"/>
          <dgm:bulletEnabled val="1"/>
        </dgm:presLayoutVars>
      </dgm:prSet>
      <dgm:spPr/>
      <dgm:t>
        <a:bodyPr/>
        <a:lstStyle/>
        <a:p>
          <a:endParaRPr lang="en-US"/>
        </a:p>
      </dgm:t>
    </dgm:pt>
  </dgm:ptLst>
  <dgm:cxnLst>
    <dgm:cxn modelId="{FE0FB043-2011-D04F-93DD-5740AA7F943E}" srcId="{4F95E62F-99B7-B945-A8A3-AEC242F94926}" destId="{B065E5F3-20C5-CE47-804F-9253EFC24D33}" srcOrd="0" destOrd="0" parTransId="{266BA8FC-9B4C-2D4F-A976-89440A14A74A}" sibTransId="{922AE656-AF8B-4547-96F3-DD1221E5C581}"/>
    <dgm:cxn modelId="{ABD8F86C-3BE5-2A4B-8595-DBD762F22A3A}" type="presOf" srcId="{B065E5F3-20C5-CE47-804F-9253EFC24D33}" destId="{13FBB98F-EA35-CC43-9FB0-B37429DA1C5C}" srcOrd="0" destOrd="0" presId="urn:microsoft.com/office/officeart/2009/3/layout/StepUpProcess"/>
    <dgm:cxn modelId="{48CDC0AD-5557-4643-9980-71A463239E6F}" type="presOf" srcId="{E4E9CA5F-4813-DC4A-A726-CE540BE9361D}" destId="{EB4D8C97-7854-EB45-9F78-858A4FA68298}" srcOrd="0" destOrd="0" presId="urn:microsoft.com/office/officeart/2009/3/layout/StepUpProcess"/>
    <dgm:cxn modelId="{1FB1CACE-DBF8-6644-93F8-89ABB649B54D}" srcId="{4F95E62F-99B7-B945-A8A3-AEC242F94926}" destId="{E4E9CA5F-4813-DC4A-A726-CE540BE9361D}" srcOrd="1" destOrd="0" parTransId="{4BFF2D95-DF3B-5C42-99FB-5726FA5F911B}" sibTransId="{CBE8A4C7-D3C4-8746-B5C9-3D14A27B76B7}"/>
    <dgm:cxn modelId="{EA128712-8A0C-5144-8A09-850AA7E2A266}" type="presOf" srcId="{8C382373-F889-6743-833C-DD89F3F227BB}" destId="{2BD4EBAB-8E88-7E4C-8E2D-8A6450F851F4}" srcOrd="0" destOrd="0" presId="urn:microsoft.com/office/officeart/2009/3/layout/StepUpProcess"/>
    <dgm:cxn modelId="{2D218D5A-6E36-4748-9F5C-D2A4FECA8F36}" srcId="{4F95E62F-99B7-B945-A8A3-AEC242F94926}" destId="{8C382373-F889-6743-833C-DD89F3F227BB}" srcOrd="2" destOrd="0" parTransId="{4EC45033-774E-3545-9127-6A882AE8C659}" sibTransId="{99817910-B600-874E-9E58-DBB4E201128E}"/>
    <dgm:cxn modelId="{6A49A64A-7CFF-0041-973F-83C179D324A9}" type="presOf" srcId="{4F95E62F-99B7-B945-A8A3-AEC242F94926}" destId="{5E3B252B-FFFE-BA4B-A5B6-D70C1C3E753D}" srcOrd="0" destOrd="0" presId="urn:microsoft.com/office/officeart/2009/3/layout/StepUpProcess"/>
    <dgm:cxn modelId="{7F3E9F1F-FC36-324E-8A0F-CC64B454BA9B}" type="presParOf" srcId="{5E3B252B-FFFE-BA4B-A5B6-D70C1C3E753D}" destId="{64110960-41AF-924B-9C92-CEB48EE47536}" srcOrd="0" destOrd="0" presId="urn:microsoft.com/office/officeart/2009/3/layout/StepUpProcess"/>
    <dgm:cxn modelId="{AAFF7B5C-A753-9843-8B60-22C0157BCEE0}" type="presParOf" srcId="{64110960-41AF-924B-9C92-CEB48EE47536}" destId="{5A0CF8FA-D53D-E049-B812-1FB9156937AD}" srcOrd="0" destOrd="0" presId="urn:microsoft.com/office/officeart/2009/3/layout/StepUpProcess"/>
    <dgm:cxn modelId="{5A1CE4FF-3F0E-AD43-B111-54EDD642B885}" type="presParOf" srcId="{64110960-41AF-924B-9C92-CEB48EE47536}" destId="{13FBB98F-EA35-CC43-9FB0-B37429DA1C5C}" srcOrd="1" destOrd="0" presId="urn:microsoft.com/office/officeart/2009/3/layout/StepUpProcess"/>
    <dgm:cxn modelId="{BE6275A1-DB43-184C-8A6C-6B01CE3EC1AF}" type="presParOf" srcId="{64110960-41AF-924B-9C92-CEB48EE47536}" destId="{EFC5FDCA-B2FF-654D-BBF3-DD39320F01BC}" srcOrd="2" destOrd="0" presId="urn:microsoft.com/office/officeart/2009/3/layout/StepUpProcess"/>
    <dgm:cxn modelId="{36753A0D-AD32-3C45-A5B5-5C25121CB156}" type="presParOf" srcId="{5E3B252B-FFFE-BA4B-A5B6-D70C1C3E753D}" destId="{1CF52FCF-4F8E-9F4B-AB6B-B5A974653205}" srcOrd="1" destOrd="0" presId="urn:microsoft.com/office/officeart/2009/3/layout/StepUpProcess"/>
    <dgm:cxn modelId="{8D65DFAE-BC45-9349-BD2B-7A044608137D}" type="presParOf" srcId="{1CF52FCF-4F8E-9F4B-AB6B-B5A974653205}" destId="{634D1C68-9A46-6C48-87E7-F2CE51C177DA}" srcOrd="0" destOrd="0" presId="urn:microsoft.com/office/officeart/2009/3/layout/StepUpProcess"/>
    <dgm:cxn modelId="{E6B831A9-9D93-E244-A8D8-57B8B1667AA7}" type="presParOf" srcId="{5E3B252B-FFFE-BA4B-A5B6-D70C1C3E753D}" destId="{140199CB-464C-9A49-BDC6-1DA730FEF8AA}" srcOrd="2" destOrd="0" presId="urn:microsoft.com/office/officeart/2009/3/layout/StepUpProcess"/>
    <dgm:cxn modelId="{072E82DA-E4BE-4041-A10A-E8A27963FCF5}" type="presParOf" srcId="{140199CB-464C-9A49-BDC6-1DA730FEF8AA}" destId="{BB8E80DF-274C-9344-81C0-529999BD1127}" srcOrd="0" destOrd="0" presId="urn:microsoft.com/office/officeart/2009/3/layout/StepUpProcess"/>
    <dgm:cxn modelId="{ACAFA191-2828-1242-B1D2-315F750AC4BA}" type="presParOf" srcId="{140199CB-464C-9A49-BDC6-1DA730FEF8AA}" destId="{EB4D8C97-7854-EB45-9F78-858A4FA68298}" srcOrd="1" destOrd="0" presId="urn:microsoft.com/office/officeart/2009/3/layout/StepUpProcess"/>
    <dgm:cxn modelId="{F26AC41D-F1A8-6B48-B7E6-84D2986A6F1A}" type="presParOf" srcId="{140199CB-464C-9A49-BDC6-1DA730FEF8AA}" destId="{28B37ED4-8BE9-7743-AC53-E1588D01D12D}" srcOrd="2" destOrd="0" presId="urn:microsoft.com/office/officeart/2009/3/layout/StepUpProcess"/>
    <dgm:cxn modelId="{D0BFD557-0926-F448-93CD-F1C7FB297E66}" type="presParOf" srcId="{5E3B252B-FFFE-BA4B-A5B6-D70C1C3E753D}" destId="{D6F50F24-75AF-6249-9E90-66FDCD8F0B99}" srcOrd="3" destOrd="0" presId="urn:microsoft.com/office/officeart/2009/3/layout/StepUpProcess"/>
    <dgm:cxn modelId="{B1FEB81B-8449-1D4C-9073-2DBF38EFDE5E}" type="presParOf" srcId="{D6F50F24-75AF-6249-9E90-66FDCD8F0B99}" destId="{3DB758EE-63DD-5C4E-B915-4394699646EC}" srcOrd="0" destOrd="0" presId="urn:microsoft.com/office/officeart/2009/3/layout/StepUpProcess"/>
    <dgm:cxn modelId="{8B475BD5-7E53-324B-A5CF-6CC9A86B2FC3}" type="presParOf" srcId="{5E3B252B-FFFE-BA4B-A5B6-D70C1C3E753D}" destId="{05EFD247-3243-B34F-9AC6-573CA84EBD74}" srcOrd="4" destOrd="0" presId="urn:microsoft.com/office/officeart/2009/3/layout/StepUpProcess"/>
    <dgm:cxn modelId="{C4AB6AE6-7EA8-0E48-BEF3-A3596BF385D7}" type="presParOf" srcId="{05EFD247-3243-B34F-9AC6-573CA84EBD74}" destId="{78B90EDD-BA0F-6F42-BFD5-C12A60F672B1}" srcOrd="0" destOrd="0" presId="urn:microsoft.com/office/officeart/2009/3/layout/StepUpProcess"/>
    <dgm:cxn modelId="{5BB4DC4B-4003-3D45-B926-0EA8B47FD67F}" type="presParOf" srcId="{05EFD247-3243-B34F-9AC6-573CA84EBD74}" destId="{2BD4EBAB-8E88-7E4C-8E2D-8A6450F851F4}"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1C01A80-DDCA-4156-8CDB-A1022CFDE0A0}" type="doc">
      <dgm:prSet loTypeId="urn:microsoft.com/office/officeart/2005/8/layout/matrix3" loCatId="matrix" qsTypeId="urn:microsoft.com/office/officeart/2005/8/quickstyle/simple4" qsCatId="simple" csTypeId="urn:microsoft.com/office/officeart/2005/8/colors/colorful1" csCatId="colorful" phldr="1"/>
      <dgm:spPr/>
      <dgm:t>
        <a:bodyPr/>
        <a:lstStyle/>
        <a:p>
          <a:endParaRPr lang="en-US"/>
        </a:p>
      </dgm:t>
    </dgm:pt>
    <dgm:pt modelId="{30D69008-53A5-4E5D-B87F-90B599EAE600}">
      <dgm:prSet phldrT="[Text]"/>
      <dgm:spPr/>
      <dgm:t>
        <a:bodyPr/>
        <a:lstStyle/>
        <a:p>
          <a:r>
            <a:rPr lang="en-US" dirty="0" smtClean="0"/>
            <a:t>Adult learning</a:t>
          </a:r>
          <a:endParaRPr lang="en-US" dirty="0"/>
        </a:p>
      </dgm:t>
    </dgm:pt>
    <dgm:pt modelId="{94958B12-8407-4EDD-8686-C098991DC7A9}" type="parTrans" cxnId="{15CB17E2-5D20-4A0D-B680-3154035C5364}">
      <dgm:prSet/>
      <dgm:spPr/>
      <dgm:t>
        <a:bodyPr/>
        <a:lstStyle/>
        <a:p>
          <a:endParaRPr lang="en-US"/>
        </a:p>
      </dgm:t>
    </dgm:pt>
    <dgm:pt modelId="{7BC86163-6994-40DF-A5D8-E08A85828B65}" type="sibTrans" cxnId="{15CB17E2-5D20-4A0D-B680-3154035C5364}">
      <dgm:prSet/>
      <dgm:spPr/>
      <dgm:t>
        <a:bodyPr/>
        <a:lstStyle/>
        <a:p>
          <a:endParaRPr lang="en-US"/>
        </a:p>
      </dgm:t>
    </dgm:pt>
    <dgm:pt modelId="{F7062533-B20F-5940-85B3-0E331CBBDE50}">
      <dgm:prSet phldrT="[Text]"/>
      <dgm:spPr/>
      <dgm:t>
        <a:bodyPr/>
        <a:lstStyle/>
        <a:p>
          <a:r>
            <a:rPr lang="en-US" dirty="0" smtClean="0"/>
            <a:t>Workplace Learning</a:t>
          </a:r>
          <a:endParaRPr lang="en-US" dirty="0"/>
        </a:p>
      </dgm:t>
    </dgm:pt>
    <dgm:pt modelId="{287B6B32-9C51-D64C-996C-B98BF7B019C0}" type="parTrans" cxnId="{868E0C34-7DD1-1A4E-96E6-AA7BEE4767D2}">
      <dgm:prSet/>
      <dgm:spPr/>
      <dgm:t>
        <a:bodyPr/>
        <a:lstStyle/>
        <a:p>
          <a:endParaRPr lang="en-US"/>
        </a:p>
      </dgm:t>
    </dgm:pt>
    <dgm:pt modelId="{3A5B6AED-4F73-3649-91F6-06D2E9C7AA14}" type="sibTrans" cxnId="{868E0C34-7DD1-1A4E-96E6-AA7BEE4767D2}">
      <dgm:prSet/>
      <dgm:spPr/>
      <dgm:t>
        <a:bodyPr/>
        <a:lstStyle/>
        <a:p>
          <a:endParaRPr lang="en-US"/>
        </a:p>
      </dgm:t>
    </dgm:pt>
    <dgm:pt modelId="{45C139FB-3161-D140-8565-B2D8897AC77F}">
      <dgm:prSet/>
      <dgm:spPr/>
      <dgm:t>
        <a:bodyPr/>
        <a:lstStyle/>
        <a:p>
          <a:r>
            <a:rPr lang="en-US" dirty="0" smtClean="0"/>
            <a:t>Informal learning</a:t>
          </a:r>
          <a:endParaRPr lang="en-US" dirty="0"/>
        </a:p>
      </dgm:t>
    </dgm:pt>
    <dgm:pt modelId="{B6A6924F-500E-B44D-A56F-368DD1927BAA}" type="parTrans" cxnId="{9399263D-AF1B-1049-9C1A-DC9C81051579}">
      <dgm:prSet/>
      <dgm:spPr/>
      <dgm:t>
        <a:bodyPr/>
        <a:lstStyle/>
        <a:p>
          <a:endParaRPr lang="en-US"/>
        </a:p>
      </dgm:t>
    </dgm:pt>
    <dgm:pt modelId="{2C50A0AA-CA28-BA42-99F7-00725B8BF8D3}" type="sibTrans" cxnId="{9399263D-AF1B-1049-9C1A-DC9C81051579}">
      <dgm:prSet/>
      <dgm:spPr/>
      <dgm:t>
        <a:bodyPr/>
        <a:lstStyle/>
        <a:p>
          <a:endParaRPr lang="en-US"/>
        </a:p>
      </dgm:t>
    </dgm:pt>
    <dgm:pt modelId="{4D79E123-E46E-D44C-BA7F-67F117420E62}">
      <dgm:prSet/>
      <dgm:spPr/>
      <dgm:t>
        <a:bodyPr/>
        <a:lstStyle/>
        <a:p>
          <a:r>
            <a:rPr lang="en-US" dirty="0" smtClean="0"/>
            <a:t>Experiential learning</a:t>
          </a:r>
          <a:endParaRPr lang="en-US" dirty="0"/>
        </a:p>
      </dgm:t>
    </dgm:pt>
    <dgm:pt modelId="{A912AAC1-9AD6-DB40-8966-ECFFC1080B4B}" type="parTrans" cxnId="{18815E10-2D54-A242-AD5D-C5DA0566816B}">
      <dgm:prSet/>
      <dgm:spPr/>
      <dgm:t>
        <a:bodyPr/>
        <a:lstStyle/>
        <a:p>
          <a:endParaRPr lang="en-US"/>
        </a:p>
      </dgm:t>
    </dgm:pt>
    <dgm:pt modelId="{00D23028-83AE-D047-BF43-D0868FE8AA95}" type="sibTrans" cxnId="{18815E10-2D54-A242-AD5D-C5DA0566816B}">
      <dgm:prSet/>
      <dgm:spPr/>
      <dgm:t>
        <a:bodyPr/>
        <a:lstStyle/>
        <a:p>
          <a:endParaRPr lang="en-US"/>
        </a:p>
      </dgm:t>
    </dgm:pt>
    <dgm:pt modelId="{72ACE9CA-2ADD-4FFF-BE17-1EF68E6700EB}" type="pres">
      <dgm:prSet presAssocID="{C1C01A80-DDCA-4156-8CDB-A1022CFDE0A0}" presName="matrix" presStyleCnt="0">
        <dgm:presLayoutVars>
          <dgm:chMax val="1"/>
          <dgm:dir/>
          <dgm:resizeHandles val="exact"/>
        </dgm:presLayoutVars>
      </dgm:prSet>
      <dgm:spPr/>
      <dgm:t>
        <a:bodyPr/>
        <a:lstStyle/>
        <a:p>
          <a:endParaRPr lang="en-US"/>
        </a:p>
      </dgm:t>
    </dgm:pt>
    <dgm:pt modelId="{1B093AD9-015E-43B6-AC10-A94E6F366FB9}" type="pres">
      <dgm:prSet presAssocID="{C1C01A80-DDCA-4156-8CDB-A1022CFDE0A0}" presName="diamond" presStyleLbl="bgShp" presStyleIdx="0" presStyleCnt="1"/>
      <dgm:spPr/>
    </dgm:pt>
    <dgm:pt modelId="{4A211BB0-F835-4E86-B266-18691425E5E9}" type="pres">
      <dgm:prSet presAssocID="{C1C01A80-DDCA-4156-8CDB-A1022CFDE0A0}" presName="quad1" presStyleLbl="node1" presStyleIdx="0" presStyleCnt="4">
        <dgm:presLayoutVars>
          <dgm:chMax val="0"/>
          <dgm:chPref val="0"/>
          <dgm:bulletEnabled val="1"/>
        </dgm:presLayoutVars>
      </dgm:prSet>
      <dgm:spPr/>
      <dgm:t>
        <a:bodyPr/>
        <a:lstStyle/>
        <a:p>
          <a:endParaRPr lang="en-US"/>
        </a:p>
      </dgm:t>
    </dgm:pt>
    <dgm:pt modelId="{C2B51BD5-5A4F-4365-A76C-D59BBBE62C86}" type="pres">
      <dgm:prSet presAssocID="{C1C01A80-DDCA-4156-8CDB-A1022CFDE0A0}" presName="quad2" presStyleLbl="node1" presStyleIdx="1" presStyleCnt="4">
        <dgm:presLayoutVars>
          <dgm:chMax val="0"/>
          <dgm:chPref val="0"/>
          <dgm:bulletEnabled val="1"/>
        </dgm:presLayoutVars>
      </dgm:prSet>
      <dgm:spPr/>
      <dgm:t>
        <a:bodyPr/>
        <a:lstStyle/>
        <a:p>
          <a:endParaRPr lang="en-US"/>
        </a:p>
      </dgm:t>
    </dgm:pt>
    <dgm:pt modelId="{73A91614-9B3D-43BA-AA9F-AEAC86EAE993}" type="pres">
      <dgm:prSet presAssocID="{C1C01A80-DDCA-4156-8CDB-A1022CFDE0A0}" presName="quad3" presStyleLbl="node1" presStyleIdx="2" presStyleCnt="4">
        <dgm:presLayoutVars>
          <dgm:chMax val="0"/>
          <dgm:chPref val="0"/>
          <dgm:bulletEnabled val="1"/>
        </dgm:presLayoutVars>
      </dgm:prSet>
      <dgm:spPr/>
      <dgm:t>
        <a:bodyPr/>
        <a:lstStyle/>
        <a:p>
          <a:endParaRPr lang="en-US"/>
        </a:p>
      </dgm:t>
    </dgm:pt>
    <dgm:pt modelId="{F0A5EA68-263D-4FB7-B774-F68EEBE0AB0A}" type="pres">
      <dgm:prSet presAssocID="{C1C01A80-DDCA-4156-8CDB-A1022CFDE0A0}" presName="quad4" presStyleLbl="node1" presStyleIdx="3" presStyleCnt="4">
        <dgm:presLayoutVars>
          <dgm:chMax val="0"/>
          <dgm:chPref val="0"/>
          <dgm:bulletEnabled val="1"/>
        </dgm:presLayoutVars>
      </dgm:prSet>
      <dgm:spPr/>
      <dgm:t>
        <a:bodyPr/>
        <a:lstStyle/>
        <a:p>
          <a:endParaRPr lang="en-US"/>
        </a:p>
      </dgm:t>
    </dgm:pt>
  </dgm:ptLst>
  <dgm:cxnLst>
    <dgm:cxn modelId="{41646B9F-B3A1-4A89-8D9A-012530AF63D7}" type="presOf" srcId="{C1C01A80-DDCA-4156-8CDB-A1022CFDE0A0}" destId="{72ACE9CA-2ADD-4FFF-BE17-1EF68E6700EB}" srcOrd="0" destOrd="0" presId="urn:microsoft.com/office/officeart/2005/8/layout/matrix3"/>
    <dgm:cxn modelId="{18815E10-2D54-A242-AD5D-C5DA0566816B}" srcId="{C1C01A80-DDCA-4156-8CDB-A1022CFDE0A0}" destId="{4D79E123-E46E-D44C-BA7F-67F117420E62}" srcOrd="3" destOrd="0" parTransId="{A912AAC1-9AD6-DB40-8966-ECFFC1080B4B}" sibTransId="{00D23028-83AE-D047-BF43-D0868FE8AA95}"/>
    <dgm:cxn modelId="{15CB17E2-5D20-4A0D-B680-3154035C5364}" srcId="{C1C01A80-DDCA-4156-8CDB-A1022CFDE0A0}" destId="{30D69008-53A5-4E5D-B87F-90B599EAE600}" srcOrd="0" destOrd="0" parTransId="{94958B12-8407-4EDD-8686-C098991DC7A9}" sibTransId="{7BC86163-6994-40DF-A5D8-E08A85828B65}"/>
    <dgm:cxn modelId="{6E2D6E31-9DA8-7044-8AB4-99AB69394351}" type="presOf" srcId="{45C139FB-3161-D140-8565-B2D8897AC77F}" destId="{73A91614-9B3D-43BA-AA9F-AEAC86EAE993}" srcOrd="0" destOrd="0" presId="urn:microsoft.com/office/officeart/2005/8/layout/matrix3"/>
    <dgm:cxn modelId="{9B188054-5F89-9343-83B2-64740E49AB05}" type="presOf" srcId="{4D79E123-E46E-D44C-BA7F-67F117420E62}" destId="{F0A5EA68-263D-4FB7-B774-F68EEBE0AB0A}" srcOrd="0" destOrd="0" presId="urn:microsoft.com/office/officeart/2005/8/layout/matrix3"/>
    <dgm:cxn modelId="{868E0C34-7DD1-1A4E-96E6-AA7BEE4767D2}" srcId="{C1C01A80-DDCA-4156-8CDB-A1022CFDE0A0}" destId="{F7062533-B20F-5940-85B3-0E331CBBDE50}" srcOrd="1" destOrd="0" parTransId="{287B6B32-9C51-D64C-996C-B98BF7B019C0}" sibTransId="{3A5B6AED-4F73-3649-91F6-06D2E9C7AA14}"/>
    <dgm:cxn modelId="{9E02C65C-5BE7-7446-A261-68A66158B650}" type="presOf" srcId="{F7062533-B20F-5940-85B3-0E331CBBDE50}" destId="{C2B51BD5-5A4F-4365-A76C-D59BBBE62C86}" srcOrd="0" destOrd="0" presId="urn:microsoft.com/office/officeart/2005/8/layout/matrix3"/>
    <dgm:cxn modelId="{9399263D-AF1B-1049-9C1A-DC9C81051579}" srcId="{C1C01A80-DDCA-4156-8CDB-A1022CFDE0A0}" destId="{45C139FB-3161-D140-8565-B2D8897AC77F}" srcOrd="2" destOrd="0" parTransId="{B6A6924F-500E-B44D-A56F-368DD1927BAA}" sibTransId="{2C50A0AA-CA28-BA42-99F7-00725B8BF8D3}"/>
    <dgm:cxn modelId="{9A9472E0-4E30-48ED-8883-BBE886598816}" type="presOf" srcId="{30D69008-53A5-4E5D-B87F-90B599EAE600}" destId="{4A211BB0-F835-4E86-B266-18691425E5E9}" srcOrd="0" destOrd="0" presId="urn:microsoft.com/office/officeart/2005/8/layout/matrix3"/>
    <dgm:cxn modelId="{931E2668-B579-40F1-8A04-F4357E5A4EA2}" type="presParOf" srcId="{72ACE9CA-2ADD-4FFF-BE17-1EF68E6700EB}" destId="{1B093AD9-015E-43B6-AC10-A94E6F366FB9}" srcOrd="0" destOrd="0" presId="urn:microsoft.com/office/officeart/2005/8/layout/matrix3"/>
    <dgm:cxn modelId="{BDA9D5E8-158C-4698-A4FE-0081CBE49042}" type="presParOf" srcId="{72ACE9CA-2ADD-4FFF-BE17-1EF68E6700EB}" destId="{4A211BB0-F835-4E86-B266-18691425E5E9}" srcOrd="1" destOrd="0" presId="urn:microsoft.com/office/officeart/2005/8/layout/matrix3"/>
    <dgm:cxn modelId="{3CE3BA39-91F8-4D90-8F98-0CFF49B92B2E}" type="presParOf" srcId="{72ACE9CA-2ADD-4FFF-BE17-1EF68E6700EB}" destId="{C2B51BD5-5A4F-4365-A76C-D59BBBE62C86}" srcOrd="2" destOrd="0" presId="urn:microsoft.com/office/officeart/2005/8/layout/matrix3"/>
    <dgm:cxn modelId="{D24A423C-10A9-495D-B694-7748C730FF0C}" type="presParOf" srcId="{72ACE9CA-2ADD-4FFF-BE17-1EF68E6700EB}" destId="{73A91614-9B3D-43BA-AA9F-AEAC86EAE993}" srcOrd="3" destOrd="0" presId="urn:microsoft.com/office/officeart/2005/8/layout/matrix3"/>
    <dgm:cxn modelId="{C7654A38-1CD2-4E24-B57D-B8FCD451B324}" type="presParOf" srcId="{72ACE9CA-2ADD-4FFF-BE17-1EF68E6700EB}" destId="{F0A5EA68-263D-4FB7-B774-F68EEBE0AB0A}" srcOrd="4" destOrd="0" presId="urn:microsoft.com/office/officeart/2005/8/layout/matrix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E1C97F8-6948-4E48-B054-2FE8A4A246DC}" type="doc">
      <dgm:prSet loTypeId="urn:microsoft.com/office/officeart/2005/8/layout/gear1" loCatId="cycle" qsTypeId="urn:microsoft.com/office/officeart/2005/8/quickstyle/simple4" qsCatId="simple" csTypeId="urn:microsoft.com/office/officeart/2005/8/colors/colorful1" csCatId="colorful" phldr="1"/>
      <dgm:spPr/>
    </dgm:pt>
    <dgm:pt modelId="{5F74AB2D-BE75-4095-A9F9-2F67BF3E8736}">
      <dgm:prSet phldrT="[Text]" custT="1"/>
      <dgm:spPr/>
      <dgm:t>
        <a:bodyPr/>
        <a:lstStyle/>
        <a:p>
          <a:r>
            <a:rPr lang="en-US" sz="1400" dirty="0" smtClean="0">
              <a:solidFill>
                <a:schemeClr val="accent5">
                  <a:lumMod val="75000"/>
                </a:schemeClr>
              </a:solidFill>
            </a:rPr>
            <a:t>Networks across geography and educational contexts</a:t>
          </a:r>
          <a:endParaRPr lang="en-US" sz="1400" dirty="0">
            <a:solidFill>
              <a:schemeClr val="accent5">
                <a:lumMod val="75000"/>
              </a:schemeClr>
            </a:solidFill>
          </a:endParaRPr>
        </a:p>
      </dgm:t>
    </dgm:pt>
    <dgm:pt modelId="{D4878F5B-BBC6-44B8-AB30-E598CE2D0466}" type="parTrans" cxnId="{5DA26837-6DE2-4BE5-964D-D4EA0FEB7050}">
      <dgm:prSet/>
      <dgm:spPr/>
      <dgm:t>
        <a:bodyPr/>
        <a:lstStyle/>
        <a:p>
          <a:endParaRPr lang="en-US"/>
        </a:p>
      </dgm:t>
    </dgm:pt>
    <dgm:pt modelId="{8C5F543C-ACCA-4BC5-B11D-0C2B2812F8C3}" type="sibTrans" cxnId="{5DA26837-6DE2-4BE5-964D-D4EA0FEB7050}">
      <dgm:prSet/>
      <dgm:spPr/>
      <dgm:t>
        <a:bodyPr/>
        <a:lstStyle/>
        <a:p>
          <a:endParaRPr lang="en-US"/>
        </a:p>
      </dgm:t>
    </dgm:pt>
    <dgm:pt modelId="{40FC4BAE-9554-43DD-B61C-7E5ABC7A4E29}">
      <dgm:prSet phldrT="[Text]" custT="1"/>
      <dgm:spPr/>
      <dgm:t>
        <a:bodyPr/>
        <a:lstStyle/>
        <a:p>
          <a:r>
            <a:rPr lang="en-US" sz="1600" dirty="0" smtClean="0">
              <a:solidFill>
                <a:srgbClr val="954B02"/>
              </a:solidFill>
            </a:rPr>
            <a:t>Enabled privacy</a:t>
          </a:r>
          <a:endParaRPr lang="en-US" sz="1600" dirty="0">
            <a:solidFill>
              <a:srgbClr val="954B02"/>
            </a:solidFill>
          </a:endParaRPr>
        </a:p>
      </dgm:t>
    </dgm:pt>
    <dgm:pt modelId="{D16F7F21-5C98-4236-B921-367635CE3CB8}" type="parTrans" cxnId="{CEC2EB48-B38F-4FCE-A2B8-2A3BCEE163D5}">
      <dgm:prSet/>
      <dgm:spPr/>
      <dgm:t>
        <a:bodyPr/>
        <a:lstStyle/>
        <a:p>
          <a:endParaRPr lang="en-US"/>
        </a:p>
      </dgm:t>
    </dgm:pt>
    <dgm:pt modelId="{0DD345F7-D25D-45CF-B416-DC70421975D6}" type="sibTrans" cxnId="{CEC2EB48-B38F-4FCE-A2B8-2A3BCEE163D5}">
      <dgm:prSet/>
      <dgm:spPr/>
      <dgm:t>
        <a:bodyPr/>
        <a:lstStyle/>
        <a:p>
          <a:endParaRPr lang="en-US"/>
        </a:p>
      </dgm:t>
    </dgm:pt>
    <dgm:pt modelId="{80F1F3F4-DB5F-45E8-9BA1-F12FEA266516}">
      <dgm:prSet phldrT="[Text]" custT="1"/>
      <dgm:spPr/>
      <dgm:t>
        <a:bodyPr/>
        <a:lstStyle/>
        <a:p>
          <a:r>
            <a:rPr lang="en-US" sz="1050" dirty="0" smtClean="0">
              <a:solidFill>
                <a:schemeClr val="accent1">
                  <a:lumMod val="75000"/>
                </a:schemeClr>
              </a:solidFill>
            </a:rPr>
            <a:t>High </a:t>
          </a:r>
        </a:p>
        <a:p>
          <a:r>
            <a:rPr lang="en-US" sz="1050" dirty="0" smtClean="0">
              <a:solidFill>
                <a:schemeClr val="accent1">
                  <a:lumMod val="75000"/>
                </a:schemeClr>
              </a:solidFill>
            </a:rPr>
            <a:t>degree of customization</a:t>
          </a:r>
          <a:endParaRPr lang="en-US" sz="1050" dirty="0">
            <a:solidFill>
              <a:schemeClr val="accent1">
                <a:lumMod val="75000"/>
              </a:schemeClr>
            </a:solidFill>
          </a:endParaRPr>
        </a:p>
      </dgm:t>
    </dgm:pt>
    <dgm:pt modelId="{4E9BBBBB-FFB1-43CA-A581-7196EA3E72BC}" type="parTrans" cxnId="{5BF3DCE9-74FD-4726-9FBD-6BDD89BC8E8E}">
      <dgm:prSet/>
      <dgm:spPr/>
      <dgm:t>
        <a:bodyPr/>
        <a:lstStyle/>
        <a:p>
          <a:endParaRPr lang="en-US"/>
        </a:p>
      </dgm:t>
    </dgm:pt>
    <dgm:pt modelId="{88F16F48-A404-426B-B8DC-226F7574F915}" type="sibTrans" cxnId="{5BF3DCE9-74FD-4726-9FBD-6BDD89BC8E8E}">
      <dgm:prSet/>
      <dgm:spPr/>
      <dgm:t>
        <a:bodyPr/>
        <a:lstStyle/>
        <a:p>
          <a:endParaRPr lang="en-US"/>
        </a:p>
      </dgm:t>
    </dgm:pt>
    <dgm:pt modelId="{1443F633-AD14-4064-81B3-09A365469148}" type="pres">
      <dgm:prSet presAssocID="{0E1C97F8-6948-4E48-B054-2FE8A4A246DC}" presName="composite" presStyleCnt="0">
        <dgm:presLayoutVars>
          <dgm:chMax val="3"/>
          <dgm:animLvl val="lvl"/>
          <dgm:resizeHandles val="exact"/>
        </dgm:presLayoutVars>
      </dgm:prSet>
      <dgm:spPr/>
    </dgm:pt>
    <dgm:pt modelId="{02416898-003B-47FB-A816-2552670B387F}" type="pres">
      <dgm:prSet presAssocID="{5F74AB2D-BE75-4095-A9F9-2F67BF3E8736}" presName="gear1" presStyleLbl="node1" presStyleIdx="0" presStyleCnt="3">
        <dgm:presLayoutVars>
          <dgm:chMax val="1"/>
          <dgm:bulletEnabled val="1"/>
        </dgm:presLayoutVars>
      </dgm:prSet>
      <dgm:spPr/>
      <dgm:t>
        <a:bodyPr/>
        <a:lstStyle/>
        <a:p>
          <a:endParaRPr lang="en-US"/>
        </a:p>
      </dgm:t>
    </dgm:pt>
    <dgm:pt modelId="{B60383D9-40F0-4D38-A4FE-ACA1D5F1DD0D}" type="pres">
      <dgm:prSet presAssocID="{5F74AB2D-BE75-4095-A9F9-2F67BF3E8736}" presName="gear1srcNode" presStyleLbl="node1" presStyleIdx="0" presStyleCnt="3"/>
      <dgm:spPr/>
      <dgm:t>
        <a:bodyPr/>
        <a:lstStyle/>
        <a:p>
          <a:endParaRPr lang="en-US"/>
        </a:p>
      </dgm:t>
    </dgm:pt>
    <dgm:pt modelId="{BFD10B66-4C2A-474D-9C35-3B2B12E0A153}" type="pres">
      <dgm:prSet presAssocID="{5F74AB2D-BE75-4095-A9F9-2F67BF3E8736}" presName="gear1dstNode" presStyleLbl="node1" presStyleIdx="0" presStyleCnt="3"/>
      <dgm:spPr/>
      <dgm:t>
        <a:bodyPr/>
        <a:lstStyle/>
        <a:p>
          <a:endParaRPr lang="en-US"/>
        </a:p>
      </dgm:t>
    </dgm:pt>
    <dgm:pt modelId="{E5198C07-5BA3-48B4-8DA8-BB3C63451B9B}" type="pres">
      <dgm:prSet presAssocID="{40FC4BAE-9554-43DD-B61C-7E5ABC7A4E29}" presName="gear2" presStyleLbl="node1" presStyleIdx="1" presStyleCnt="3">
        <dgm:presLayoutVars>
          <dgm:chMax val="1"/>
          <dgm:bulletEnabled val="1"/>
        </dgm:presLayoutVars>
      </dgm:prSet>
      <dgm:spPr/>
      <dgm:t>
        <a:bodyPr/>
        <a:lstStyle/>
        <a:p>
          <a:endParaRPr lang="en-US"/>
        </a:p>
      </dgm:t>
    </dgm:pt>
    <dgm:pt modelId="{B1C31940-6625-41B9-8C03-51BA0A55DC4F}" type="pres">
      <dgm:prSet presAssocID="{40FC4BAE-9554-43DD-B61C-7E5ABC7A4E29}" presName="gear2srcNode" presStyleLbl="node1" presStyleIdx="1" presStyleCnt="3"/>
      <dgm:spPr/>
      <dgm:t>
        <a:bodyPr/>
        <a:lstStyle/>
        <a:p>
          <a:endParaRPr lang="en-US"/>
        </a:p>
      </dgm:t>
    </dgm:pt>
    <dgm:pt modelId="{7AA15EAB-9A1D-4B4E-9865-3EE979A87D92}" type="pres">
      <dgm:prSet presAssocID="{40FC4BAE-9554-43DD-B61C-7E5ABC7A4E29}" presName="gear2dstNode" presStyleLbl="node1" presStyleIdx="1" presStyleCnt="3"/>
      <dgm:spPr/>
      <dgm:t>
        <a:bodyPr/>
        <a:lstStyle/>
        <a:p>
          <a:endParaRPr lang="en-US"/>
        </a:p>
      </dgm:t>
    </dgm:pt>
    <dgm:pt modelId="{BD2A0860-83DC-46E8-897B-278C568FA30F}" type="pres">
      <dgm:prSet presAssocID="{80F1F3F4-DB5F-45E8-9BA1-F12FEA266516}" presName="gear3" presStyleLbl="node1" presStyleIdx="2" presStyleCnt="3"/>
      <dgm:spPr/>
      <dgm:t>
        <a:bodyPr/>
        <a:lstStyle/>
        <a:p>
          <a:endParaRPr lang="en-US"/>
        </a:p>
      </dgm:t>
    </dgm:pt>
    <dgm:pt modelId="{DA2C9449-9261-491F-970E-39F7BEFBBFDC}" type="pres">
      <dgm:prSet presAssocID="{80F1F3F4-DB5F-45E8-9BA1-F12FEA266516}" presName="gear3tx" presStyleLbl="node1" presStyleIdx="2" presStyleCnt="3">
        <dgm:presLayoutVars>
          <dgm:chMax val="1"/>
          <dgm:bulletEnabled val="1"/>
        </dgm:presLayoutVars>
      </dgm:prSet>
      <dgm:spPr/>
      <dgm:t>
        <a:bodyPr/>
        <a:lstStyle/>
        <a:p>
          <a:endParaRPr lang="en-US"/>
        </a:p>
      </dgm:t>
    </dgm:pt>
    <dgm:pt modelId="{0D444996-AEAD-4A95-98DF-C6C9A9567317}" type="pres">
      <dgm:prSet presAssocID="{80F1F3F4-DB5F-45E8-9BA1-F12FEA266516}" presName="gear3srcNode" presStyleLbl="node1" presStyleIdx="2" presStyleCnt="3"/>
      <dgm:spPr/>
      <dgm:t>
        <a:bodyPr/>
        <a:lstStyle/>
        <a:p>
          <a:endParaRPr lang="en-US"/>
        </a:p>
      </dgm:t>
    </dgm:pt>
    <dgm:pt modelId="{3F1ADF3E-F6EA-4020-84A7-D665932FC920}" type="pres">
      <dgm:prSet presAssocID="{80F1F3F4-DB5F-45E8-9BA1-F12FEA266516}" presName="gear3dstNode" presStyleLbl="node1" presStyleIdx="2" presStyleCnt="3"/>
      <dgm:spPr/>
      <dgm:t>
        <a:bodyPr/>
        <a:lstStyle/>
        <a:p>
          <a:endParaRPr lang="en-US"/>
        </a:p>
      </dgm:t>
    </dgm:pt>
    <dgm:pt modelId="{11A8A44F-295E-4CCE-93C8-47B01A4BA973}" type="pres">
      <dgm:prSet presAssocID="{8C5F543C-ACCA-4BC5-B11D-0C2B2812F8C3}" presName="connector1" presStyleLbl="sibTrans2D1" presStyleIdx="0" presStyleCnt="3"/>
      <dgm:spPr/>
      <dgm:t>
        <a:bodyPr/>
        <a:lstStyle/>
        <a:p>
          <a:endParaRPr lang="en-US"/>
        </a:p>
      </dgm:t>
    </dgm:pt>
    <dgm:pt modelId="{433F4F49-D7E8-4827-A871-A86C630AAB94}" type="pres">
      <dgm:prSet presAssocID="{0DD345F7-D25D-45CF-B416-DC70421975D6}" presName="connector2" presStyleLbl="sibTrans2D1" presStyleIdx="1" presStyleCnt="3"/>
      <dgm:spPr/>
      <dgm:t>
        <a:bodyPr/>
        <a:lstStyle/>
        <a:p>
          <a:endParaRPr lang="en-US"/>
        </a:p>
      </dgm:t>
    </dgm:pt>
    <dgm:pt modelId="{8269EA21-B256-4E6A-8984-36D161A1E5B1}" type="pres">
      <dgm:prSet presAssocID="{88F16F48-A404-426B-B8DC-226F7574F915}" presName="connector3" presStyleLbl="sibTrans2D1" presStyleIdx="2" presStyleCnt="3"/>
      <dgm:spPr/>
      <dgm:t>
        <a:bodyPr/>
        <a:lstStyle/>
        <a:p>
          <a:endParaRPr lang="en-US"/>
        </a:p>
      </dgm:t>
    </dgm:pt>
  </dgm:ptLst>
  <dgm:cxnLst>
    <dgm:cxn modelId="{10109008-BD38-4F2B-83AB-4EAE4D8B33C9}" type="presOf" srcId="{8C5F543C-ACCA-4BC5-B11D-0C2B2812F8C3}" destId="{11A8A44F-295E-4CCE-93C8-47B01A4BA973}" srcOrd="0" destOrd="0" presId="urn:microsoft.com/office/officeart/2005/8/layout/gear1"/>
    <dgm:cxn modelId="{1F23BB60-05A2-4AE4-B868-9C176EA9875F}" type="presOf" srcId="{80F1F3F4-DB5F-45E8-9BA1-F12FEA266516}" destId="{DA2C9449-9261-491F-970E-39F7BEFBBFDC}" srcOrd="1" destOrd="0" presId="urn:microsoft.com/office/officeart/2005/8/layout/gear1"/>
    <dgm:cxn modelId="{DA6B31D5-9637-4AC8-8858-048127287834}" type="presOf" srcId="{40FC4BAE-9554-43DD-B61C-7E5ABC7A4E29}" destId="{E5198C07-5BA3-48B4-8DA8-BB3C63451B9B}" srcOrd="0" destOrd="0" presId="urn:microsoft.com/office/officeart/2005/8/layout/gear1"/>
    <dgm:cxn modelId="{C6E5A2B3-F8A5-4891-87ED-81FD15605187}" type="presOf" srcId="{5F74AB2D-BE75-4095-A9F9-2F67BF3E8736}" destId="{B60383D9-40F0-4D38-A4FE-ACA1D5F1DD0D}" srcOrd="1" destOrd="0" presId="urn:microsoft.com/office/officeart/2005/8/layout/gear1"/>
    <dgm:cxn modelId="{8119452F-9828-4588-AE89-E6563E56CA69}" type="presOf" srcId="{80F1F3F4-DB5F-45E8-9BA1-F12FEA266516}" destId="{BD2A0860-83DC-46E8-897B-278C568FA30F}" srcOrd="0" destOrd="0" presId="urn:microsoft.com/office/officeart/2005/8/layout/gear1"/>
    <dgm:cxn modelId="{5DA26837-6DE2-4BE5-964D-D4EA0FEB7050}" srcId="{0E1C97F8-6948-4E48-B054-2FE8A4A246DC}" destId="{5F74AB2D-BE75-4095-A9F9-2F67BF3E8736}" srcOrd="0" destOrd="0" parTransId="{D4878F5B-BBC6-44B8-AB30-E598CE2D0466}" sibTransId="{8C5F543C-ACCA-4BC5-B11D-0C2B2812F8C3}"/>
    <dgm:cxn modelId="{A1BDA265-5B35-467D-AEAB-A5C9919FB58D}" type="presOf" srcId="{0E1C97F8-6948-4E48-B054-2FE8A4A246DC}" destId="{1443F633-AD14-4064-81B3-09A365469148}" srcOrd="0" destOrd="0" presId="urn:microsoft.com/office/officeart/2005/8/layout/gear1"/>
    <dgm:cxn modelId="{CEC2EB48-B38F-4FCE-A2B8-2A3BCEE163D5}" srcId="{0E1C97F8-6948-4E48-B054-2FE8A4A246DC}" destId="{40FC4BAE-9554-43DD-B61C-7E5ABC7A4E29}" srcOrd="1" destOrd="0" parTransId="{D16F7F21-5C98-4236-B921-367635CE3CB8}" sibTransId="{0DD345F7-D25D-45CF-B416-DC70421975D6}"/>
    <dgm:cxn modelId="{40B90C1F-88DE-4162-996D-7F14D83EA985}" type="presOf" srcId="{5F74AB2D-BE75-4095-A9F9-2F67BF3E8736}" destId="{BFD10B66-4C2A-474D-9C35-3B2B12E0A153}" srcOrd="2" destOrd="0" presId="urn:microsoft.com/office/officeart/2005/8/layout/gear1"/>
    <dgm:cxn modelId="{A8EB865C-F9AD-4A23-8A41-3A1D387D320E}" type="presOf" srcId="{80F1F3F4-DB5F-45E8-9BA1-F12FEA266516}" destId="{3F1ADF3E-F6EA-4020-84A7-D665932FC920}" srcOrd="3" destOrd="0" presId="urn:microsoft.com/office/officeart/2005/8/layout/gear1"/>
    <dgm:cxn modelId="{486EF3D7-7C47-48C0-9523-563A96706EA7}" type="presOf" srcId="{88F16F48-A404-426B-B8DC-226F7574F915}" destId="{8269EA21-B256-4E6A-8984-36D161A1E5B1}" srcOrd="0" destOrd="0" presId="urn:microsoft.com/office/officeart/2005/8/layout/gear1"/>
    <dgm:cxn modelId="{3BF5BF46-35AF-42A6-90BF-9EB6D9032E7A}" type="presOf" srcId="{40FC4BAE-9554-43DD-B61C-7E5ABC7A4E29}" destId="{7AA15EAB-9A1D-4B4E-9865-3EE979A87D92}" srcOrd="2" destOrd="0" presId="urn:microsoft.com/office/officeart/2005/8/layout/gear1"/>
    <dgm:cxn modelId="{F78BC276-BB46-473E-B7AD-E9A47F752167}" type="presOf" srcId="{5F74AB2D-BE75-4095-A9F9-2F67BF3E8736}" destId="{02416898-003B-47FB-A816-2552670B387F}" srcOrd="0" destOrd="0" presId="urn:microsoft.com/office/officeart/2005/8/layout/gear1"/>
    <dgm:cxn modelId="{149523B6-56AB-48D7-94AF-73EE83C5579A}" type="presOf" srcId="{80F1F3F4-DB5F-45E8-9BA1-F12FEA266516}" destId="{0D444996-AEAD-4A95-98DF-C6C9A9567317}" srcOrd="2" destOrd="0" presId="urn:microsoft.com/office/officeart/2005/8/layout/gear1"/>
    <dgm:cxn modelId="{5DE94AFD-8D43-4234-B587-42C44564B8BD}" type="presOf" srcId="{40FC4BAE-9554-43DD-B61C-7E5ABC7A4E29}" destId="{B1C31940-6625-41B9-8C03-51BA0A55DC4F}" srcOrd="1" destOrd="0" presId="urn:microsoft.com/office/officeart/2005/8/layout/gear1"/>
    <dgm:cxn modelId="{3362BCAB-B448-44FF-8C5D-8F45ABD7C849}" type="presOf" srcId="{0DD345F7-D25D-45CF-B416-DC70421975D6}" destId="{433F4F49-D7E8-4827-A871-A86C630AAB94}" srcOrd="0" destOrd="0" presId="urn:microsoft.com/office/officeart/2005/8/layout/gear1"/>
    <dgm:cxn modelId="{5BF3DCE9-74FD-4726-9FBD-6BDD89BC8E8E}" srcId="{0E1C97F8-6948-4E48-B054-2FE8A4A246DC}" destId="{80F1F3F4-DB5F-45E8-9BA1-F12FEA266516}" srcOrd="2" destOrd="0" parTransId="{4E9BBBBB-FFB1-43CA-A581-7196EA3E72BC}" sibTransId="{88F16F48-A404-426B-B8DC-226F7574F915}"/>
    <dgm:cxn modelId="{5878346B-2B4D-4FCD-BACE-949D173D900B}" type="presParOf" srcId="{1443F633-AD14-4064-81B3-09A365469148}" destId="{02416898-003B-47FB-A816-2552670B387F}" srcOrd="0" destOrd="0" presId="urn:microsoft.com/office/officeart/2005/8/layout/gear1"/>
    <dgm:cxn modelId="{EB348988-CF66-4A03-83C0-DBA119D2A242}" type="presParOf" srcId="{1443F633-AD14-4064-81B3-09A365469148}" destId="{B60383D9-40F0-4D38-A4FE-ACA1D5F1DD0D}" srcOrd="1" destOrd="0" presId="urn:microsoft.com/office/officeart/2005/8/layout/gear1"/>
    <dgm:cxn modelId="{4C567D1D-5F73-4DD6-8D68-37004DFCD5D8}" type="presParOf" srcId="{1443F633-AD14-4064-81B3-09A365469148}" destId="{BFD10B66-4C2A-474D-9C35-3B2B12E0A153}" srcOrd="2" destOrd="0" presId="urn:microsoft.com/office/officeart/2005/8/layout/gear1"/>
    <dgm:cxn modelId="{997517AC-EDDE-4641-84F8-906D40EA26EA}" type="presParOf" srcId="{1443F633-AD14-4064-81B3-09A365469148}" destId="{E5198C07-5BA3-48B4-8DA8-BB3C63451B9B}" srcOrd="3" destOrd="0" presId="urn:microsoft.com/office/officeart/2005/8/layout/gear1"/>
    <dgm:cxn modelId="{F6D9C630-22DB-48F2-AF30-D412A4FA3F45}" type="presParOf" srcId="{1443F633-AD14-4064-81B3-09A365469148}" destId="{B1C31940-6625-41B9-8C03-51BA0A55DC4F}" srcOrd="4" destOrd="0" presId="urn:microsoft.com/office/officeart/2005/8/layout/gear1"/>
    <dgm:cxn modelId="{43A40A89-98EC-4FA0-8277-30C8AA59527D}" type="presParOf" srcId="{1443F633-AD14-4064-81B3-09A365469148}" destId="{7AA15EAB-9A1D-4B4E-9865-3EE979A87D92}" srcOrd="5" destOrd="0" presId="urn:microsoft.com/office/officeart/2005/8/layout/gear1"/>
    <dgm:cxn modelId="{48217E7B-2190-441D-9E6F-3E6FC8977126}" type="presParOf" srcId="{1443F633-AD14-4064-81B3-09A365469148}" destId="{BD2A0860-83DC-46E8-897B-278C568FA30F}" srcOrd="6" destOrd="0" presId="urn:microsoft.com/office/officeart/2005/8/layout/gear1"/>
    <dgm:cxn modelId="{CCCFE284-FE16-423C-A5FC-4BCC7F2548D3}" type="presParOf" srcId="{1443F633-AD14-4064-81B3-09A365469148}" destId="{DA2C9449-9261-491F-970E-39F7BEFBBFDC}" srcOrd="7" destOrd="0" presId="urn:microsoft.com/office/officeart/2005/8/layout/gear1"/>
    <dgm:cxn modelId="{D86963BF-957A-4FD5-A2E2-AE2F7FAB45CC}" type="presParOf" srcId="{1443F633-AD14-4064-81B3-09A365469148}" destId="{0D444996-AEAD-4A95-98DF-C6C9A9567317}" srcOrd="8" destOrd="0" presId="urn:microsoft.com/office/officeart/2005/8/layout/gear1"/>
    <dgm:cxn modelId="{18BE038E-2B8A-4F0B-A7FB-EF93CBB507FF}" type="presParOf" srcId="{1443F633-AD14-4064-81B3-09A365469148}" destId="{3F1ADF3E-F6EA-4020-84A7-D665932FC920}" srcOrd="9" destOrd="0" presId="urn:microsoft.com/office/officeart/2005/8/layout/gear1"/>
    <dgm:cxn modelId="{3DCC98A5-2119-4D9F-BBF5-AC257FFDA826}" type="presParOf" srcId="{1443F633-AD14-4064-81B3-09A365469148}" destId="{11A8A44F-295E-4CCE-93C8-47B01A4BA973}" srcOrd="10" destOrd="0" presId="urn:microsoft.com/office/officeart/2005/8/layout/gear1"/>
    <dgm:cxn modelId="{0DE77A36-FF00-4CE8-805B-0E9C3EF1F675}" type="presParOf" srcId="{1443F633-AD14-4064-81B3-09A365469148}" destId="{433F4F49-D7E8-4827-A871-A86C630AAB94}" srcOrd="11" destOrd="0" presId="urn:microsoft.com/office/officeart/2005/8/layout/gear1"/>
    <dgm:cxn modelId="{E3A5C580-31A5-4778-8EB2-E449F2EF1981}" type="presParOf" srcId="{1443F633-AD14-4064-81B3-09A365469148}" destId="{8269EA21-B256-4E6A-8984-36D161A1E5B1}"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8A7C5B0-5227-4C8B-AA01-92D448A818AF}" type="doc">
      <dgm:prSet loTypeId="urn:microsoft.com/office/officeart/2008/layout/RadialCluster" loCatId="" qsTypeId="urn:microsoft.com/office/officeart/2005/8/quickstyle/3D7" qsCatId="3D" csTypeId="urn:microsoft.com/office/officeart/2005/8/colors/colorful3" csCatId="colorful" phldr="1"/>
      <dgm:spPr/>
      <dgm:t>
        <a:bodyPr/>
        <a:lstStyle/>
        <a:p>
          <a:endParaRPr lang="en-US"/>
        </a:p>
      </dgm:t>
    </dgm:pt>
    <dgm:pt modelId="{0AA34E75-C871-4636-82AC-E87B52167F2D}">
      <dgm:prSet phldrT="[Text]"/>
      <dgm:spPr/>
      <dgm:t>
        <a:bodyPr/>
        <a:lstStyle/>
        <a:p>
          <a:r>
            <a:rPr lang="en-US" dirty="0" smtClean="0"/>
            <a:t>Content and Relationships</a:t>
          </a:r>
          <a:endParaRPr lang="en-US" dirty="0"/>
        </a:p>
      </dgm:t>
    </dgm:pt>
    <dgm:pt modelId="{7951B0F9-C179-4EF5-82AB-9C0960BAD989}" type="parTrans" cxnId="{650CFF69-2CB2-4304-8E6F-0C50330F4E83}">
      <dgm:prSet/>
      <dgm:spPr/>
      <dgm:t>
        <a:bodyPr/>
        <a:lstStyle/>
        <a:p>
          <a:endParaRPr lang="en-US"/>
        </a:p>
      </dgm:t>
    </dgm:pt>
    <dgm:pt modelId="{D4C38F3D-FB10-4FFF-B562-EB61B4FD0556}" type="sibTrans" cxnId="{650CFF69-2CB2-4304-8E6F-0C50330F4E83}">
      <dgm:prSet/>
      <dgm:spPr/>
      <dgm:t>
        <a:bodyPr/>
        <a:lstStyle/>
        <a:p>
          <a:endParaRPr lang="en-US"/>
        </a:p>
      </dgm:t>
    </dgm:pt>
    <dgm:pt modelId="{AC3E7205-C590-4C12-9D02-2D2D91E25E73}">
      <dgm:prSet phldrT="[Text]"/>
      <dgm:spPr/>
      <dgm:t>
        <a:bodyPr/>
        <a:lstStyle/>
        <a:p>
          <a:r>
            <a:rPr lang="en-US" dirty="0" smtClean="0"/>
            <a:t>Teachers</a:t>
          </a:r>
          <a:endParaRPr lang="en-US" dirty="0"/>
        </a:p>
      </dgm:t>
    </dgm:pt>
    <dgm:pt modelId="{C72E16C8-A3A3-4D61-BA9F-136C8BBE749A}" type="parTrans" cxnId="{3417AD69-EAA2-43F0-8528-859C472288BF}">
      <dgm:prSet/>
      <dgm:spPr/>
      <dgm:t>
        <a:bodyPr/>
        <a:lstStyle/>
        <a:p>
          <a:endParaRPr lang="en-US"/>
        </a:p>
      </dgm:t>
    </dgm:pt>
    <dgm:pt modelId="{188A0AD8-3361-466A-980F-FD629CABEA5D}" type="sibTrans" cxnId="{3417AD69-EAA2-43F0-8528-859C472288BF}">
      <dgm:prSet/>
      <dgm:spPr/>
      <dgm:t>
        <a:bodyPr/>
        <a:lstStyle/>
        <a:p>
          <a:endParaRPr lang="en-US"/>
        </a:p>
      </dgm:t>
    </dgm:pt>
    <dgm:pt modelId="{ABCADF7A-7ED1-44EC-B608-BFA2456D0BF1}">
      <dgm:prSet phldrT="[Text]"/>
      <dgm:spPr/>
      <dgm:t>
        <a:bodyPr/>
        <a:lstStyle/>
        <a:p>
          <a:r>
            <a:rPr lang="en-US" dirty="0" smtClean="0"/>
            <a:t>Students</a:t>
          </a:r>
          <a:endParaRPr lang="en-US" dirty="0"/>
        </a:p>
      </dgm:t>
    </dgm:pt>
    <dgm:pt modelId="{8A1E2C0D-A1DE-4345-9535-20746F249212}" type="parTrans" cxnId="{9426A0FF-575B-4451-AC2F-24F426AAFB4C}">
      <dgm:prSet/>
      <dgm:spPr/>
      <dgm:t>
        <a:bodyPr/>
        <a:lstStyle/>
        <a:p>
          <a:endParaRPr lang="en-US"/>
        </a:p>
      </dgm:t>
    </dgm:pt>
    <dgm:pt modelId="{550C664F-08C6-4AB0-A8BA-427258162553}" type="sibTrans" cxnId="{9426A0FF-575B-4451-AC2F-24F426AAFB4C}">
      <dgm:prSet/>
      <dgm:spPr/>
      <dgm:t>
        <a:bodyPr/>
        <a:lstStyle/>
        <a:p>
          <a:endParaRPr lang="en-US"/>
        </a:p>
      </dgm:t>
    </dgm:pt>
    <dgm:pt modelId="{9135A674-2CAA-8449-BCEA-103BDCBB3D2C}">
      <dgm:prSet phldrT="[Text]"/>
      <dgm:spPr/>
      <dgm:t>
        <a:bodyPr/>
        <a:lstStyle/>
        <a:p>
          <a:endParaRPr lang="en-US"/>
        </a:p>
      </dgm:t>
    </dgm:pt>
    <dgm:pt modelId="{8CE961F8-AAD7-BE40-9814-C499A55A6A5C}" type="parTrans" cxnId="{6EB8A9B1-27F9-0844-9B5F-14F2D372F9EA}">
      <dgm:prSet/>
      <dgm:spPr/>
      <dgm:t>
        <a:bodyPr/>
        <a:lstStyle/>
        <a:p>
          <a:endParaRPr lang="en-US"/>
        </a:p>
      </dgm:t>
    </dgm:pt>
    <dgm:pt modelId="{7DCB6495-03E3-1B4D-8315-DCA20120FA1F}" type="sibTrans" cxnId="{6EB8A9B1-27F9-0844-9B5F-14F2D372F9EA}">
      <dgm:prSet/>
      <dgm:spPr/>
      <dgm:t>
        <a:bodyPr/>
        <a:lstStyle/>
        <a:p>
          <a:endParaRPr lang="en-US"/>
        </a:p>
      </dgm:t>
    </dgm:pt>
    <dgm:pt modelId="{042FE6AF-56F5-604E-AC15-5C05F58C952E}">
      <dgm:prSet phldrT="[Text]"/>
      <dgm:spPr/>
      <dgm:t>
        <a:bodyPr/>
        <a:lstStyle/>
        <a:p>
          <a:r>
            <a:rPr lang="en-US" dirty="0" smtClean="0"/>
            <a:t>Administration</a:t>
          </a:r>
          <a:endParaRPr lang="en-US" dirty="0"/>
        </a:p>
      </dgm:t>
    </dgm:pt>
    <dgm:pt modelId="{4B639898-1E9B-414E-B3ED-15B6AA3F3936}" type="parTrans" cxnId="{F997384C-9052-8840-8EE1-50195419E951}">
      <dgm:prSet/>
      <dgm:spPr/>
      <dgm:t>
        <a:bodyPr/>
        <a:lstStyle/>
        <a:p>
          <a:endParaRPr lang="en-US"/>
        </a:p>
      </dgm:t>
    </dgm:pt>
    <dgm:pt modelId="{366E1747-C9E3-EC47-A243-133593620ADE}" type="sibTrans" cxnId="{F997384C-9052-8840-8EE1-50195419E951}">
      <dgm:prSet/>
      <dgm:spPr/>
      <dgm:t>
        <a:bodyPr/>
        <a:lstStyle/>
        <a:p>
          <a:endParaRPr lang="en-US"/>
        </a:p>
      </dgm:t>
    </dgm:pt>
    <dgm:pt modelId="{B5CA4546-19D6-2A4D-B0C7-D6D62A7F4F2D}">
      <dgm:prSet phldrT="[Text]"/>
      <dgm:spPr/>
      <dgm:t>
        <a:bodyPr/>
        <a:lstStyle/>
        <a:p>
          <a:r>
            <a:rPr lang="en-US" dirty="0" smtClean="0"/>
            <a:t>Teacher Educators</a:t>
          </a:r>
          <a:endParaRPr lang="en-US" dirty="0"/>
        </a:p>
      </dgm:t>
    </dgm:pt>
    <dgm:pt modelId="{B0B6063A-8721-0144-ABF4-BE4FA9AC2D6B}" type="parTrans" cxnId="{337E03A9-6C57-7940-9293-EF16E98D5188}">
      <dgm:prSet/>
      <dgm:spPr/>
      <dgm:t>
        <a:bodyPr/>
        <a:lstStyle/>
        <a:p>
          <a:endParaRPr lang="en-US"/>
        </a:p>
      </dgm:t>
    </dgm:pt>
    <dgm:pt modelId="{2DD8EF9A-06C8-B544-B982-B1E83075F4E1}" type="sibTrans" cxnId="{337E03A9-6C57-7940-9293-EF16E98D5188}">
      <dgm:prSet/>
      <dgm:spPr/>
      <dgm:t>
        <a:bodyPr/>
        <a:lstStyle/>
        <a:p>
          <a:endParaRPr lang="en-US"/>
        </a:p>
      </dgm:t>
    </dgm:pt>
    <dgm:pt modelId="{A4FE4538-D9A4-894E-8A34-D261B85F8D40}">
      <dgm:prSet phldrT="[Text]"/>
      <dgm:spPr/>
      <dgm:t>
        <a:bodyPr/>
        <a:lstStyle/>
        <a:p>
          <a:r>
            <a:rPr lang="en-US" dirty="0" smtClean="0"/>
            <a:t>Parents</a:t>
          </a:r>
          <a:endParaRPr lang="en-US" dirty="0"/>
        </a:p>
      </dgm:t>
    </dgm:pt>
    <dgm:pt modelId="{DD386FBB-AE03-CF46-A411-768514344166}" type="parTrans" cxnId="{964DC0C4-BD2E-AC4B-BEB5-CC3ABE3DD786}">
      <dgm:prSet/>
      <dgm:spPr/>
      <dgm:t>
        <a:bodyPr/>
        <a:lstStyle/>
        <a:p>
          <a:endParaRPr lang="en-US"/>
        </a:p>
      </dgm:t>
    </dgm:pt>
    <dgm:pt modelId="{6644B062-5036-A148-909D-14A72FA1CA97}" type="sibTrans" cxnId="{964DC0C4-BD2E-AC4B-BEB5-CC3ABE3DD786}">
      <dgm:prSet/>
      <dgm:spPr/>
      <dgm:t>
        <a:bodyPr/>
        <a:lstStyle/>
        <a:p>
          <a:endParaRPr lang="en-US"/>
        </a:p>
      </dgm:t>
    </dgm:pt>
    <dgm:pt modelId="{B5AF2DDB-F3BB-F841-846F-93B9190AD911}">
      <dgm:prSet phldrT="[Text]"/>
      <dgm:spPr/>
      <dgm:t>
        <a:bodyPr/>
        <a:lstStyle/>
        <a:p>
          <a:r>
            <a:rPr lang="en-US" dirty="0" smtClean="0"/>
            <a:t>Stakeholders</a:t>
          </a:r>
          <a:endParaRPr lang="en-US" dirty="0"/>
        </a:p>
      </dgm:t>
    </dgm:pt>
    <dgm:pt modelId="{0D8F9EDC-9FFD-7649-9BA4-094CA8AF111E}" type="parTrans" cxnId="{4AFD1478-D3D6-9E44-92C5-00E8BAA13AEF}">
      <dgm:prSet/>
      <dgm:spPr/>
      <dgm:t>
        <a:bodyPr/>
        <a:lstStyle/>
        <a:p>
          <a:endParaRPr lang="en-US"/>
        </a:p>
      </dgm:t>
    </dgm:pt>
    <dgm:pt modelId="{63131F7A-4714-FD42-ABA9-F110AF04731C}" type="sibTrans" cxnId="{4AFD1478-D3D6-9E44-92C5-00E8BAA13AEF}">
      <dgm:prSet/>
      <dgm:spPr/>
      <dgm:t>
        <a:bodyPr/>
        <a:lstStyle/>
        <a:p>
          <a:endParaRPr lang="en-US"/>
        </a:p>
      </dgm:t>
    </dgm:pt>
    <dgm:pt modelId="{C348FFF5-B5D2-2342-877A-16C8EBE4E6B9}">
      <dgm:prSet phldrT="[Text]"/>
      <dgm:spPr/>
      <dgm:t>
        <a:bodyPr/>
        <a:lstStyle/>
        <a:p>
          <a:r>
            <a:rPr lang="en-US" dirty="0" smtClean="0"/>
            <a:t>Publics</a:t>
          </a:r>
          <a:endParaRPr lang="en-US" dirty="0"/>
        </a:p>
      </dgm:t>
    </dgm:pt>
    <dgm:pt modelId="{912E489C-A2ED-6C43-B585-5359ABB902A6}" type="parTrans" cxnId="{6B9080A5-725E-FC4F-98A7-27F6D922B3EE}">
      <dgm:prSet/>
      <dgm:spPr/>
      <dgm:t>
        <a:bodyPr/>
        <a:lstStyle/>
        <a:p>
          <a:endParaRPr lang="en-US"/>
        </a:p>
      </dgm:t>
    </dgm:pt>
    <dgm:pt modelId="{6CA09F92-9220-3946-8E9F-DD0EE2F8C586}" type="sibTrans" cxnId="{6B9080A5-725E-FC4F-98A7-27F6D922B3EE}">
      <dgm:prSet/>
      <dgm:spPr/>
      <dgm:t>
        <a:bodyPr/>
        <a:lstStyle/>
        <a:p>
          <a:endParaRPr lang="en-US"/>
        </a:p>
      </dgm:t>
    </dgm:pt>
    <dgm:pt modelId="{E5AA8A0C-DCE9-A14C-9194-85957E4F579D}">
      <dgm:prSet phldrT="[Text]"/>
      <dgm:spPr/>
      <dgm:t>
        <a:bodyPr/>
        <a:lstStyle/>
        <a:p>
          <a:endParaRPr lang="en-US"/>
        </a:p>
      </dgm:t>
    </dgm:pt>
    <dgm:pt modelId="{D4B82738-7BF3-C446-A605-C0C9162CEA79}" type="parTrans" cxnId="{87FEB315-EFA5-4D40-8D44-6C6C1D337B0C}">
      <dgm:prSet/>
      <dgm:spPr/>
      <dgm:t>
        <a:bodyPr/>
        <a:lstStyle/>
        <a:p>
          <a:endParaRPr lang="en-US"/>
        </a:p>
      </dgm:t>
    </dgm:pt>
    <dgm:pt modelId="{E9C0E48C-E2F2-DB47-AF54-E4A8B1AB6BB1}" type="sibTrans" cxnId="{87FEB315-EFA5-4D40-8D44-6C6C1D337B0C}">
      <dgm:prSet/>
      <dgm:spPr/>
      <dgm:t>
        <a:bodyPr/>
        <a:lstStyle/>
        <a:p>
          <a:endParaRPr lang="en-US"/>
        </a:p>
      </dgm:t>
    </dgm:pt>
    <dgm:pt modelId="{FAFC4485-90FB-CB48-83F5-C75CCA4B529C}">
      <dgm:prSet phldrT="[Text]"/>
      <dgm:spPr/>
      <dgm:t>
        <a:bodyPr/>
        <a:lstStyle/>
        <a:p>
          <a:endParaRPr lang="en-US" dirty="0"/>
        </a:p>
      </dgm:t>
    </dgm:pt>
    <dgm:pt modelId="{233BEB48-C7BE-0841-990A-F7203FD3F881}" type="parTrans" cxnId="{2BD4CD1B-9E1E-C84D-8AEA-67736B94F2D3}">
      <dgm:prSet/>
      <dgm:spPr/>
      <dgm:t>
        <a:bodyPr/>
        <a:lstStyle/>
        <a:p>
          <a:endParaRPr lang="en-US"/>
        </a:p>
      </dgm:t>
    </dgm:pt>
    <dgm:pt modelId="{82CCFD06-809D-684A-A44F-AFA12435A594}" type="sibTrans" cxnId="{2BD4CD1B-9E1E-C84D-8AEA-67736B94F2D3}">
      <dgm:prSet/>
      <dgm:spPr/>
      <dgm:t>
        <a:bodyPr/>
        <a:lstStyle/>
        <a:p>
          <a:endParaRPr lang="en-US"/>
        </a:p>
      </dgm:t>
    </dgm:pt>
    <dgm:pt modelId="{DB1C3B9B-3442-C147-9AE4-22F2225570F0}">
      <dgm:prSet phldrT="[Text]"/>
      <dgm:spPr/>
      <dgm:t>
        <a:bodyPr/>
        <a:lstStyle/>
        <a:p>
          <a:endParaRPr lang="en-US" dirty="0"/>
        </a:p>
      </dgm:t>
    </dgm:pt>
    <dgm:pt modelId="{3ACB2E1B-86EE-824D-B6E8-7C0E0BE19443}" type="parTrans" cxnId="{210F4A7C-BEEF-6242-A913-5FF8B0D3BD69}">
      <dgm:prSet/>
      <dgm:spPr/>
      <dgm:t>
        <a:bodyPr/>
        <a:lstStyle/>
        <a:p>
          <a:endParaRPr lang="en-US"/>
        </a:p>
      </dgm:t>
    </dgm:pt>
    <dgm:pt modelId="{07993AE3-13E1-A54A-9897-47DCDCC3F03A}" type="sibTrans" cxnId="{210F4A7C-BEEF-6242-A913-5FF8B0D3BD69}">
      <dgm:prSet/>
      <dgm:spPr/>
      <dgm:t>
        <a:bodyPr/>
        <a:lstStyle/>
        <a:p>
          <a:endParaRPr lang="en-US"/>
        </a:p>
      </dgm:t>
    </dgm:pt>
    <dgm:pt modelId="{5E7DAC33-937E-3846-B954-8138B897AB42}">
      <dgm:prSet phldrT="[Text]"/>
      <dgm:spPr/>
      <dgm:t>
        <a:bodyPr/>
        <a:lstStyle/>
        <a:p>
          <a:endParaRPr lang="en-US" dirty="0"/>
        </a:p>
      </dgm:t>
    </dgm:pt>
    <dgm:pt modelId="{2285419B-0FD3-E24E-8B03-C164F74E064F}" type="parTrans" cxnId="{E880F7FC-C2F0-7240-997F-7C2596786EF8}">
      <dgm:prSet/>
      <dgm:spPr/>
      <dgm:t>
        <a:bodyPr/>
        <a:lstStyle/>
        <a:p>
          <a:endParaRPr lang="en-US"/>
        </a:p>
      </dgm:t>
    </dgm:pt>
    <dgm:pt modelId="{F008803C-6786-E849-994A-6E39154BCCBD}" type="sibTrans" cxnId="{E880F7FC-C2F0-7240-997F-7C2596786EF8}">
      <dgm:prSet/>
      <dgm:spPr/>
      <dgm:t>
        <a:bodyPr/>
        <a:lstStyle/>
        <a:p>
          <a:endParaRPr lang="en-US"/>
        </a:p>
      </dgm:t>
    </dgm:pt>
    <dgm:pt modelId="{8A24CE42-BBA9-7047-837E-DA8109B075C4}">
      <dgm:prSet phldrT="[Text]"/>
      <dgm:spPr/>
      <dgm:t>
        <a:bodyPr/>
        <a:lstStyle/>
        <a:p>
          <a:endParaRPr lang="en-US"/>
        </a:p>
      </dgm:t>
    </dgm:pt>
    <dgm:pt modelId="{DCB4FA7A-EF9C-6140-B86D-031F790F008E}" type="parTrans" cxnId="{D46BCB89-58B1-004F-BDA5-8439B480A559}">
      <dgm:prSet/>
      <dgm:spPr/>
      <dgm:t>
        <a:bodyPr/>
        <a:lstStyle/>
        <a:p>
          <a:endParaRPr lang="en-US"/>
        </a:p>
      </dgm:t>
    </dgm:pt>
    <dgm:pt modelId="{FF37D86B-48A1-334D-8F9A-82400E993A6D}" type="sibTrans" cxnId="{D46BCB89-58B1-004F-BDA5-8439B480A559}">
      <dgm:prSet/>
      <dgm:spPr/>
      <dgm:t>
        <a:bodyPr/>
        <a:lstStyle/>
        <a:p>
          <a:endParaRPr lang="en-US"/>
        </a:p>
      </dgm:t>
    </dgm:pt>
    <dgm:pt modelId="{BD4296D4-266C-234C-BF43-073DFB73B859}">
      <dgm:prSet phldrT="[Text]"/>
      <dgm:spPr/>
      <dgm:t>
        <a:bodyPr/>
        <a:lstStyle/>
        <a:p>
          <a:endParaRPr lang="en-US" dirty="0"/>
        </a:p>
      </dgm:t>
    </dgm:pt>
    <dgm:pt modelId="{DB64ED65-C244-6E4E-9713-EAE9D79AC3EF}" type="parTrans" cxnId="{CDF2A4E5-FEF9-4848-B0F7-875BB84BC172}">
      <dgm:prSet/>
      <dgm:spPr/>
      <dgm:t>
        <a:bodyPr/>
        <a:lstStyle/>
        <a:p>
          <a:endParaRPr lang="en-US"/>
        </a:p>
      </dgm:t>
    </dgm:pt>
    <dgm:pt modelId="{2556FB9F-1D2B-D74D-AF9D-CA0430469FF4}" type="sibTrans" cxnId="{CDF2A4E5-FEF9-4848-B0F7-875BB84BC172}">
      <dgm:prSet/>
      <dgm:spPr/>
      <dgm:t>
        <a:bodyPr/>
        <a:lstStyle/>
        <a:p>
          <a:endParaRPr lang="en-US"/>
        </a:p>
      </dgm:t>
    </dgm:pt>
    <dgm:pt modelId="{ADB59A27-887F-414F-9123-4241678D2F5E}">
      <dgm:prSet phldrT="[Text]"/>
      <dgm:spPr/>
      <dgm:t>
        <a:bodyPr/>
        <a:lstStyle/>
        <a:p>
          <a:endParaRPr lang="en-US" dirty="0"/>
        </a:p>
      </dgm:t>
    </dgm:pt>
    <dgm:pt modelId="{2BDDE320-F603-F44A-A514-363A7BC62E40}" type="parTrans" cxnId="{791C2F97-0272-D846-86A5-C5439BCCD21E}">
      <dgm:prSet/>
      <dgm:spPr/>
      <dgm:t>
        <a:bodyPr/>
        <a:lstStyle/>
        <a:p>
          <a:endParaRPr lang="en-US"/>
        </a:p>
      </dgm:t>
    </dgm:pt>
    <dgm:pt modelId="{722FEBAA-4B02-FB46-AC6D-D36B73BF6362}" type="sibTrans" cxnId="{791C2F97-0272-D846-86A5-C5439BCCD21E}">
      <dgm:prSet/>
      <dgm:spPr/>
      <dgm:t>
        <a:bodyPr/>
        <a:lstStyle/>
        <a:p>
          <a:endParaRPr lang="en-US"/>
        </a:p>
      </dgm:t>
    </dgm:pt>
    <dgm:pt modelId="{10E54CF8-4682-6C4C-88A6-133A33B81C15}">
      <dgm:prSet phldrT="[Text]"/>
      <dgm:spPr/>
      <dgm:t>
        <a:bodyPr/>
        <a:lstStyle/>
        <a:p>
          <a:endParaRPr lang="en-US" dirty="0"/>
        </a:p>
      </dgm:t>
    </dgm:pt>
    <dgm:pt modelId="{458755B1-049C-A540-946C-23718DFBD5FE}" type="parTrans" cxnId="{8994B910-E556-DC4C-BF81-CE22325F2A17}">
      <dgm:prSet/>
      <dgm:spPr/>
      <dgm:t>
        <a:bodyPr/>
        <a:lstStyle/>
        <a:p>
          <a:endParaRPr lang="en-US"/>
        </a:p>
      </dgm:t>
    </dgm:pt>
    <dgm:pt modelId="{5CC812D0-708A-7F49-B6CD-312A1483E56F}" type="sibTrans" cxnId="{8994B910-E556-DC4C-BF81-CE22325F2A17}">
      <dgm:prSet/>
      <dgm:spPr/>
      <dgm:t>
        <a:bodyPr/>
        <a:lstStyle/>
        <a:p>
          <a:endParaRPr lang="en-US"/>
        </a:p>
      </dgm:t>
    </dgm:pt>
    <dgm:pt modelId="{BECA9823-F60C-2B46-9D58-293ECFD47A6D}">
      <dgm:prSet phldrT="[Text]"/>
      <dgm:spPr/>
      <dgm:t>
        <a:bodyPr/>
        <a:lstStyle/>
        <a:p>
          <a:endParaRPr lang="en-US" dirty="0"/>
        </a:p>
      </dgm:t>
    </dgm:pt>
    <dgm:pt modelId="{28C6EBCC-4089-0342-AE21-FA8452F3EC5E}" type="parTrans" cxnId="{BB9FE278-459E-5F45-95B7-5C19E9CA7905}">
      <dgm:prSet/>
      <dgm:spPr/>
      <dgm:t>
        <a:bodyPr/>
        <a:lstStyle/>
        <a:p>
          <a:endParaRPr lang="en-US"/>
        </a:p>
      </dgm:t>
    </dgm:pt>
    <dgm:pt modelId="{325EDB24-D56F-624A-B54A-2CAA4FBB7F41}" type="sibTrans" cxnId="{BB9FE278-459E-5F45-95B7-5C19E9CA7905}">
      <dgm:prSet/>
      <dgm:spPr/>
      <dgm:t>
        <a:bodyPr/>
        <a:lstStyle/>
        <a:p>
          <a:endParaRPr lang="en-US"/>
        </a:p>
      </dgm:t>
    </dgm:pt>
    <dgm:pt modelId="{B8950385-4A84-2C4A-B6E8-709A5E07F2C4}" type="pres">
      <dgm:prSet presAssocID="{78A7C5B0-5227-4C8B-AA01-92D448A818AF}" presName="Name0" presStyleCnt="0">
        <dgm:presLayoutVars>
          <dgm:chMax val="1"/>
          <dgm:chPref val="1"/>
          <dgm:dir/>
          <dgm:animOne val="branch"/>
          <dgm:animLvl val="lvl"/>
        </dgm:presLayoutVars>
      </dgm:prSet>
      <dgm:spPr/>
      <dgm:t>
        <a:bodyPr/>
        <a:lstStyle/>
        <a:p>
          <a:endParaRPr lang="en-US"/>
        </a:p>
      </dgm:t>
    </dgm:pt>
    <dgm:pt modelId="{94AAAE86-1579-1A4A-AF69-3C717C54DA18}" type="pres">
      <dgm:prSet presAssocID="{0AA34E75-C871-4636-82AC-E87B52167F2D}" presName="singleCycle" presStyleCnt="0"/>
      <dgm:spPr/>
      <dgm:t>
        <a:bodyPr/>
        <a:lstStyle/>
        <a:p>
          <a:endParaRPr lang="en-US"/>
        </a:p>
      </dgm:t>
    </dgm:pt>
    <dgm:pt modelId="{BA05B479-42FE-E645-8B83-232370166A79}" type="pres">
      <dgm:prSet presAssocID="{0AA34E75-C871-4636-82AC-E87B52167F2D}" presName="singleCenter" presStyleLbl="node1" presStyleIdx="0" presStyleCnt="8">
        <dgm:presLayoutVars>
          <dgm:chMax val="7"/>
          <dgm:chPref val="7"/>
        </dgm:presLayoutVars>
      </dgm:prSet>
      <dgm:spPr/>
      <dgm:t>
        <a:bodyPr/>
        <a:lstStyle/>
        <a:p>
          <a:endParaRPr lang="en-US"/>
        </a:p>
      </dgm:t>
    </dgm:pt>
    <dgm:pt modelId="{A95B5172-EDB3-354D-8B91-161CA7EF54CB}" type="pres">
      <dgm:prSet presAssocID="{C72E16C8-A3A3-4D61-BA9F-136C8BBE749A}" presName="Name56" presStyleLbl="parChTrans1D2" presStyleIdx="0" presStyleCnt="7"/>
      <dgm:spPr/>
      <dgm:t>
        <a:bodyPr/>
        <a:lstStyle/>
        <a:p>
          <a:endParaRPr lang="en-US"/>
        </a:p>
      </dgm:t>
    </dgm:pt>
    <dgm:pt modelId="{FE9581D2-4F1E-A143-9F4E-BBEE4CFC3476}" type="pres">
      <dgm:prSet presAssocID="{AC3E7205-C590-4C12-9D02-2D2D91E25E73}" presName="text0" presStyleLbl="node1" presStyleIdx="1" presStyleCnt="8">
        <dgm:presLayoutVars>
          <dgm:bulletEnabled val="1"/>
        </dgm:presLayoutVars>
      </dgm:prSet>
      <dgm:spPr/>
      <dgm:t>
        <a:bodyPr/>
        <a:lstStyle/>
        <a:p>
          <a:endParaRPr lang="en-US"/>
        </a:p>
      </dgm:t>
    </dgm:pt>
    <dgm:pt modelId="{A4848EC2-8A2D-B446-87F5-076D9D36ABE6}" type="pres">
      <dgm:prSet presAssocID="{8A1E2C0D-A1DE-4345-9535-20746F249212}" presName="Name56" presStyleLbl="parChTrans1D2" presStyleIdx="1" presStyleCnt="7"/>
      <dgm:spPr/>
      <dgm:t>
        <a:bodyPr/>
        <a:lstStyle/>
        <a:p>
          <a:endParaRPr lang="en-US"/>
        </a:p>
      </dgm:t>
    </dgm:pt>
    <dgm:pt modelId="{1B824950-A359-274A-A426-30975EB24CA2}" type="pres">
      <dgm:prSet presAssocID="{ABCADF7A-7ED1-44EC-B608-BFA2456D0BF1}" presName="text0" presStyleLbl="node1" presStyleIdx="2" presStyleCnt="8">
        <dgm:presLayoutVars>
          <dgm:bulletEnabled val="1"/>
        </dgm:presLayoutVars>
      </dgm:prSet>
      <dgm:spPr/>
      <dgm:t>
        <a:bodyPr/>
        <a:lstStyle/>
        <a:p>
          <a:endParaRPr lang="en-US"/>
        </a:p>
      </dgm:t>
    </dgm:pt>
    <dgm:pt modelId="{6E92FB00-41A5-F549-AFB6-9CFA4ED92DB3}" type="pres">
      <dgm:prSet presAssocID="{4B639898-1E9B-414E-B3ED-15B6AA3F3936}" presName="Name56" presStyleLbl="parChTrans1D2" presStyleIdx="2" presStyleCnt="7"/>
      <dgm:spPr/>
      <dgm:t>
        <a:bodyPr/>
        <a:lstStyle/>
        <a:p>
          <a:endParaRPr lang="en-US"/>
        </a:p>
      </dgm:t>
    </dgm:pt>
    <dgm:pt modelId="{7667423F-EC6B-3348-B2D0-6B6E7C5BA407}" type="pres">
      <dgm:prSet presAssocID="{042FE6AF-56F5-604E-AC15-5C05F58C952E}" presName="text0" presStyleLbl="node1" presStyleIdx="3" presStyleCnt="8">
        <dgm:presLayoutVars>
          <dgm:bulletEnabled val="1"/>
        </dgm:presLayoutVars>
      </dgm:prSet>
      <dgm:spPr/>
      <dgm:t>
        <a:bodyPr/>
        <a:lstStyle/>
        <a:p>
          <a:endParaRPr lang="en-US"/>
        </a:p>
      </dgm:t>
    </dgm:pt>
    <dgm:pt modelId="{B575C633-C56D-8647-BF7C-DA98AE36B8AD}" type="pres">
      <dgm:prSet presAssocID="{B0B6063A-8721-0144-ABF4-BE4FA9AC2D6B}" presName="Name56" presStyleLbl="parChTrans1D2" presStyleIdx="3" presStyleCnt="7"/>
      <dgm:spPr/>
      <dgm:t>
        <a:bodyPr/>
        <a:lstStyle/>
        <a:p>
          <a:endParaRPr lang="en-US"/>
        </a:p>
      </dgm:t>
    </dgm:pt>
    <dgm:pt modelId="{380DE630-7591-7241-A75C-F9F6A61B02AA}" type="pres">
      <dgm:prSet presAssocID="{B5CA4546-19D6-2A4D-B0C7-D6D62A7F4F2D}" presName="text0" presStyleLbl="node1" presStyleIdx="4" presStyleCnt="8">
        <dgm:presLayoutVars>
          <dgm:bulletEnabled val="1"/>
        </dgm:presLayoutVars>
      </dgm:prSet>
      <dgm:spPr/>
      <dgm:t>
        <a:bodyPr/>
        <a:lstStyle/>
        <a:p>
          <a:endParaRPr lang="en-US"/>
        </a:p>
      </dgm:t>
    </dgm:pt>
    <dgm:pt modelId="{4FEB126A-A640-9C43-BBC7-B99179693660}" type="pres">
      <dgm:prSet presAssocID="{DD386FBB-AE03-CF46-A411-768514344166}" presName="Name56" presStyleLbl="parChTrans1D2" presStyleIdx="4" presStyleCnt="7"/>
      <dgm:spPr/>
      <dgm:t>
        <a:bodyPr/>
        <a:lstStyle/>
        <a:p>
          <a:endParaRPr lang="en-US"/>
        </a:p>
      </dgm:t>
    </dgm:pt>
    <dgm:pt modelId="{BF9B4A74-6DAB-374A-9449-EC6127E16817}" type="pres">
      <dgm:prSet presAssocID="{A4FE4538-D9A4-894E-8A34-D261B85F8D40}" presName="text0" presStyleLbl="node1" presStyleIdx="5" presStyleCnt="8">
        <dgm:presLayoutVars>
          <dgm:bulletEnabled val="1"/>
        </dgm:presLayoutVars>
      </dgm:prSet>
      <dgm:spPr/>
      <dgm:t>
        <a:bodyPr/>
        <a:lstStyle/>
        <a:p>
          <a:endParaRPr lang="en-US"/>
        </a:p>
      </dgm:t>
    </dgm:pt>
    <dgm:pt modelId="{234F5154-3D66-9344-9030-F81FE561E32B}" type="pres">
      <dgm:prSet presAssocID="{0D8F9EDC-9FFD-7649-9BA4-094CA8AF111E}" presName="Name56" presStyleLbl="parChTrans1D2" presStyleIdx="5" presStyleCnt="7"/>
      <dgm:spPr/>
      <dgm:t>
        <a:bodyPr/>
        <a:lstStyle/>
        <a:p>
          <a:endParaRPr lang="en-US"/>
        </a:p>
      </dgm:t>
    </dgm:pt>
    <dgm:pt modelId="{CDDA7945-C339-F94E-9A81-3D19007D42F8}" type="pres">
      <dgm:prSet presAssocID="{B5AF2DDB-F3BB-F841-846F-93B9190AD911}" presName="text0" presStyleLbl="node1" presStyleIdx="6" presStyleCnt="8">
        <dgm:presLayoutVars>
          <dgm:bulletEnabled val="1"/>
        </dgm:presLayoutVars>
      </dgm:prSet>
      <dgm:spPr/>
      <dgm:t>
        <a:bodyPr/>
        <a:lstStyle/>
        <a:p>
          <a:endParaRPr lang="en-US"/>
        </a:p>
      </dgm:t>
    </dgm:pt>
    <dgm:pt modelId="{95E768DB-9F3A-D946-959B-1A839DF950F3}" type="pres">
      <dgm:prSet presAssocID="{912E489C-A2ED-6C43-B585-5359ABB902A6}" presName="Name56" presStyleLbl="parChTrans1D2" presStyleIdx="6" presStyleCnt="7"/>
      <dgm:spPr/>
      <dgm:t>
        <a:bodyPr/>
        <a:lstStyle/>
        <a:p>
          <a:endParaRPr lang="en-US"/>
        </a:p>
      </dgm:t>
    </dgm:pt>
    <dgm:pt modelId="{79A22A25-44E8-C84F-A8F9-C379373FDC83}" type="pres">
      <dgm:prSet presAssocID="{C348FFF5-B5D2-2342-877A-16C8EBE4E6B9}" presName="text0" presStyleLbl="node1" presStyleIdx="7" presStyleCnt="8">
        <dgm:presLayoutVars>
          <dgm:bulletEnabled val="1"/>
        </dgm:presLayoutVars>
      </dgm:prSet>
      <dgm:spPr/>
      <dgm:t>
        <a:bodyPr/>
        <a:lstStyle/>
        <a:p>
          <a:endParaRPr lang="en-US"/>
        </a:p>
      </dgm:t>
    </dgm:pt>
  </dgm:ptLst>
  <dgm:cxnLst>
    <dgm:cxn modelId="{04C468A4-3E38-6848-875F-B67092D18F24}" type="presOf" srcId="{4B639898-1E9B-414E-B3ED-15B6AA3F3936}" destId="{6E92FB00-41A5-F549-AFB6-9CFA4ED92DB3}" srcOrd="0" destOrd="0" presId="urn:microsoft.com/office/officeart/2008/layout/RadialCluster"/>
    <dgm:cxn modelId="{210F4A7C-BEEF-6242-A913-5FF8B0D3BD69}" srcId="{0AA34E75-C871-4636-82AC-E87B52167F2D}" destId="{DB1C3B9B-3442-C147-9AE4-22F2225570F0}" srcOrd="9" destOrd="0" parTransId="{3ACB2E1B-86EE-824D-B6E8-7C0E0BE19443}" sibTransId="{07993AE3-13E1-A54A-9897-47DCDCC3F03A}"/>
    <dgm:cxn modelId="{87FEB315-EFA5-4D40-8D44-6C6C1D337B0C}" srcId="{0AA34E75-C871-4636-82AC-E87B52167F2D}" destId="{E5AA8A0C-DCE9-A14C-9194-85957E4F579D}" srcOrd="7" destOrd="0" parTransId="{D4B82738-7BF3-C446-A605-C0C9162CEA79}" sibTransId="{E9C0E48C-E2F2-DB47-AF54-E4A8B1AB6BB1}"/>
    <dgm:cxn modelId="{25F67EAF-ABFB-0348-8886-D0F6706C3144}" type="presOf" srcId="{ABCADF7A-7ED1-44EC-B608-BFA2456D0BF1}" destId="{1B824950-A359-274A-A426-30975EB24CA2}" srcOrd="0" destOrd="0" presId="urn:microsoft.com/office/officeart/2008/layout/RadialCluster"/>
    <dgm:cxn modelId="{9426A0FF-575B-4451-AC2F-24F426AAFB4C}" srcId="{0AA34E75-C871-4636-82AC-E87B52167F2D}" destId="{ABCADF7A-7ED1-44EC-B608-BFA2456D0BF1}" srcOrd="1" destOrd="0" parTransId="{8A1E2C0D-A1DE-4345-9535-20746F249212}" sibTransId="{550C664F-08C6-4AB0-A8BA-427258162553}"/>
    <dgm:cxn modelId="{79F81DBE-4FF2-0749-BCC2-4923231F234A}" type="presOf" srcId="{0AA34E75-C871-4636-82AC-E87B52167F2D}" destId="{BA05B479-42FE-E645-8B83-232370166A79}" srcOrd="0" destOrd="0" presId="urn:microsoft.com/office/officeart/2008/layout/RadialCluster"/>
    <dgm:cxn modelId="{ACFC05E8-0E14-A246-A17E-99E372619D82}" type="presOf" srcId="{78A7C5B0-5227-4C8B-AA01-92D448A818AF}" destId="{B8950385-4A84-2C4A-B6E8-709A5E07F2C4}" srcOrd="0" destOrd="0" presId="urn:microsoft.com/office/officeart/2008/layout/RadialCluster"/>
    <dgm:cxn modelId="{6EB8A9B1-27F9-0844-9B5F-14F2D372F9EA}" srcId="{0AA34E75-C871-4636-82AC-E87B52167F2D}" destId="{9135A674-2CAA-8449-BCEA-103BDCBB3D2C}" srcOrd="15" destOrd="0" parTransId="{8CE961F8-AAD7-BE40-9814-C499A55A6A5C}" sibTransId="{7DCB6495-03E3-1B4D-8315-DCA20120FA1F}"/>
    <dgm:cxn modelId="{80BC2144-2239-7A4B-8BD3-E97504DB9E52}" type="presOf" srcId="{B0B6063A-8721-0144-ABF4-BE4FA9AC2D6B}" destId="{B575C633-C56D-8647-BF7C-DA98AE36B8AD}" srcOrd="0" destOrd="0" presId="urn:microsoft.com/office/officeart/2008/layout/RadialCluster"/>
    <dgm:cxn modelId="{49F9AE25-2EE4-F143-84B6-F42D0D5431B2}" type="presOf" srcId="{C348FFF5-B5D2-2342-877A-16C8EBE4E6B9}" destId="{79A22A25-44E8-C84F-A8F9-C379373FDC83}" srcOrd="0" destOrd="0" presId="urn:microsoft.com/office/officeart/2008/layout/RadialCluster"/>
    <dgm:cxn modelId="{BB9FE278-459E-5F45-95B7-5C19E9CA7905}" srcId="{0AA34E75-C871-4636-82AC-E87B52167F2D}" destId="{BECA9823-F60C-2B46-9D58-293ECFD47A6D}" srcOrd="12" destOrd="0" parTransId="{28C6EBCC-4089-0342-AE21-FA8452F3EC5E}" sibTransId="{325EDB24-D56F-624A-B54A-2CAA4FBB7F41}"/>
    <dgm:cxn modelId="{F997384C-9052-8840-8EE1-50195419E951}" srcId="{0AA34E75-C871-4636-82AC-E87B52167F2D}" destId="{042FE6AF-56F5-604E-AC15-5C05F58C952E}" srcOrd="2" destOrd="0" parTransId="{4B639898-1E9B-414E-B3ED-15B6AA3F3936}" sibTransId="{366E1747-C9E3-EC47-A243-133593620ADE}"/>
    <dgm:cxn modelId="{8D5C20FE-AC0E-BC42-BDA4-E74CA2FCF5F1}" type="presOf" srcId="{8A1E2C0D-A1DE-4345-9535-20746F249212}" destId="{A4848EC2-8A2D-B446-87F5-076D9D36ABE6}" srcOrd="0" destOrd="0" presId="urn:microsoft.com/office/officeart/2008/layout/RadialCluster"/>
    <dgm:cxn modelId="{4AFD1478-D3D6-9E44-92C5-00E8BAA13AEF}" srcId="{0AA34E75-C871-4636-82AC-E87B52167F2D}" destId="{B5AF2DDB-F3BB-F841-846F-93B9190AD911}" srcOrd="5" destOrd="0" parTransId="{0D8F9EDC-9FFD-7649-9BA4-094CA8AF111E}" sibTransId="{63131F7A-4714-FD42-ABA9-F110AF04731C}"/>
    <dgm:cxn modelId="{6C4EF37F-6AEA-3342-BD57-0A4B9EBE7F83}" type="presOf" srcId="{B5CA4546-19D6-2A4D-B0C7-D6D62A7F4F2D}" destId="{380DE630-7591-7241-A75C-F9F6A61B02AA}" srcOrd="0" destOrd="0" presId="urn:microsoft.com/office/officeart/2008/layout/RadialCluster"/>
    <dgm:cxn modelId="{E880F7FC-C2F0-7240-997F-7C2596786EF8}" srcId="{0AA34E75-C871-4636-82AC-E87B52167F2D}" destId="{5E7DAC33-937E-3846-B954-8138B897AB42}" srcOrd="10" destOrd="0" parTransId="{2285419B-0FD3-E24E-8B03-C164F74E064F}" sibTransId="{F008803C-6786-E849-994A-6E39154BCCBD}"/>
    <dgm:cxn modelId="{337E03A9-6C57-7940-9293-EF16E98D5188}" srcId="{0AA34E75-C871-4636-82AC-E87B52167F2D}" destId="{B5CA4546-19D6-2A4D-B0C7-D6D62A7F4F2D}" srcOrd="3" destOrd="0" parTransId="{B0B6063A-8721-0144-ABF4-BE4FA9AC2D6B}" sibTransId="{2DD8EF9A-06C8-B544-B982-B1E83075F4E1}"/>
    <dgm:cxn modelId="{650CFF69-2CB2-4304-8E6F-0C50330F4E83}" srcId="{78A7C5B0-5227-4C8B-AA01-92D448A818AF}" destId="{0AA34E75-C871-4636-82AC-E87B52167F2D}" srcOrd="0" destOrd="0" parTransId="{7951B0F9-C179-4EF5-82AB-9C0960BAD989}" sibTransId="{D4C38F3D-FB10-4FFF-B562-EB61B4FD0556}"/>
    <dgm:cxn modelId="{7A1911E6-A623-FF44-832C-09016612D7E4}" type="presOf" srcId="{912E489C-A2ED-6C43-B585-5359ABB902A6}" destId="{95E768DB-9F3A-D946-959B-1A839DF950F3}" srcOrd="0" destOrd="0" presId="urn:microsoft.com/office/officeart/2008/layout/RadialCluster"/>
    <dgm:cxn modelId="{8AB3EF83-9248-AA41-99F0-C9329120C191}" type="presOf" srcId="{042FE6AF-56F5-604E-AC15-5C05F58C952E}" destId="{7667423F-EC6B-3348-B2D0-6B6E7C5BA407}" srcOrd="0" destOrd="0" presId="urn:microsoft.com/office/officeart/2008/layout/RadialCluster"/>
    <dgm:cxn modelId="{BCEA4069-DD5C-474E-8217-35FCFC9E820B}" type="presOf" srcId="{DD386FBB-AE03-CF46-A411-768514344166}" destId="{4FEB126A-A640-9C43-BBC7-B99179693660}" srcOrd="0" destOrd="0" presId="urn:microsoft.com/office/officeart/2008/layout/RadialCluster"/>
    <dgm:cxn modelId="{DDC13EF0-F341-0E47-9313-CD260DDD1EA3}" type="presOf" srcId="{0D8F9EDC-9FFD-7649-9BA4-094CA8AF111E}" destId="{234F5154-3D66-9344-9030-F81FE561E32B}" srcOrd="0" destOrd="0" presId="urn:microsoft.com/office/officeart/2008/layout/RadialCluster"/>
    <dgm:cxn modelId="{8994B910-E556-DC4C-BF81-CE22325F2A17}" srcId="{0AA34E75-C871-4636-82AC-E87B52167F2D}" destId="{10E54CF8-4682-6C4C-88A6-133A33B81C15}" srcOrd="16" destOrd="0" parTransId="{458755B1-049C-A540-946C-23718DFBD5FE}" sibTransId="{5CC812D0-708A-7F49-B6CD-312A1483E56F}"/>
    <dgm:cxn modelId="{A831D6F6-E1F0-FE46-98A0-63EEE6291AC7}" type="presOf" srcId="{AC3E7205-C590-4C12-9D02-2D2D91E25E73}" destId="{FE9581D2-4F1E-A143-9F4E-BBEE4CFC3476}" srcOrd="0" destOrd="0" presId="urn:microsoft.com/office/officeart/2008/layout/RadialCluster"/>
    <dgm:cxn modelId="{791C2F97-0272-D846-86A5-C5439BCCD21E}" srcId="{0AA34E75-C871-4636-82AC-E87B52167F2D}" destId="{ADB59A27-887F-414F-9123-4241678D2F5E}" srcOrd="14" destOrd="0" parTransId="{2BDDE320-F603-F44A-A514-363A7BC62E40}" sibTransId="{722FEBAA-4B02-FB46-AC6D-D36B73BF6362}"/>
    <dgm:cxn modelId="{2BD4CD1B-9E1E-C84D-8AEA-67736B94F2D3}" srcId="{0AA34E75-C871-4636-82AC-E87B52167F2D}" destId="{FAFC4485-90FB-CB48-83F5-C75CCA4B529C}" srcOrd="8" destOrd="0" parTransId="{233BEB48-C7BE-0841-990A-F7203FD3F881}" sibTransId="{82CCFD06-809D-684A-A44F-AFA12435A594}"/>
    <dgm:cxn modelId="{3417AD69-EAA2-43F0-8528-859C472288BF}" srcId="{0AA34E75-C871-4636-82AC-E87B52167F2D}" destId="{AC3E7205-C590-4C12-9D02-2D2D91E25E73}" srcOrd="0" destOrd="0" parTransId="{C72E16C8-A3A3-4D61-BA9F-136C8BBE749A}" sibTransId="{188A0AD8-3361-466A-980F-FD629CABEA5D}"/>
    <dgm:cxn modelId="{CDF2A4E5-FEF9-4848-B0F7-875BB84BC172}" srcId="{0AA34E75-C871-4636-82AC-E87B52167F2D}" destId="{BD4296D4-266C-234C-BF43-073DFB73B859}" srcOrd="13" destOrd="0" parTransId="{DB64ED65-C244-6E4E-9713-EAE9D79AC3EF}" sibTransId="{2556FB9F-1D2B-D74D-AF9D-CA0430469FF4}"/>
    <dgm:cxn modelId="{0DA06717-96CD-2145-A48C-A622FFE5DE2D}" type="presOf" srcId="{A4FE4538-D9A4-894E-8A34-D261B85F8D40}" destId="{BF9B4A74-6DAB-374A-9449-EC6127E16817}" srcOrd="0" destOrd="0" presId="urn:microsoft.com/office/officeart/2008/layout/RadialCluster"/>
    <dgm:cxn modelId="{6EB0146A-05A8-8F4D-9DA5-7317AF53F368}" type="presOf" srcId="{B5AF2DDB-F3BB-F841-846F-93B9190AD911}" destId="{CDDA7945-C339-F94E-9A81-3D19007D42F8}" srcOrd="0" destOrd="0" presId="urn:microsoft.com/office/officeart/2008/layout/RadialCluster"/>
    <dgm:cxn modelId="{5300F048-D11C-D845-934F-684F2B8E27F6}" type="presOf" srcId="{C72E16C8-A3A3-4D61-BA9F-136C8BBE749A}" destId="{A95B5172-EDB3-354D-8B91-161CA7EF54CB}" srcOrd="0" destOrd="0" presId="urn:microsoft.com/office/officeart/2008/layout/RadialCluster"/>
    <dgm:cxn modelId="{964DC0C4-BD2E-AC4B-BEB5-CC3ABE3DD786}" srcId="{0AA34E75-C871-4636-82AC-E87B52167F2D}" destId="{A4FE4538-D9A4-894E-8A34-D261B85F8D40}" srcOrd="4" destOrd="0" parTransId="{DD386FBB-AE03-CF46-A411-768514344166}" sibTransId="{6644B062-5036-A148-909D-14A72FA1CA97}"/>
    <dgm:cxn modelId="{6B9080A5-725E-FC4F-98A7-27F6D922B3EE}" srcId="{0AA34E75-C871-4636-82AC-E87B52167F2D}" destId="{C348FFF5-B5D2-2342-877A-16C8EBE4E6B9}" srcOrd="6" destOrd="0" parTransId="{912E489C-A2ED-6C43-B585-5359ABB902A6}" sibTransId="{6CA09F92-9220-3946-8E9F-DD0EE2F8C586}"/>
    <dgm:cxn modelId="{D46BCB89-58B1-004F-BDA5-8439B480A559}" srcId="{0AA34E75-C871-4636-82AC-E87B52167F2D}" destId="{8A24CE42-BBA9-7047-837E-DA8109B075C4}" srcOrd="11" destOrd="0" parTransId="{DCB4FA7A-EF9C-6140-B86D-031F790F008E}" sibTransId="{FF37D86B-48A1-334D-8F9A-82400E993A6D}"/>
    <dgm:cxn modelId="{3E4384C8-CFE8-2F4F-BA50-6643AC9BFABF}" type="presParOf" srcId="{B8950385-4A84-2C4A-B6E8-709A5E07F2C4}" destId="{94AAAE86-1579-1A4A-AF69-3C717C54DA18}" srcOrd="0" destOrd="0" presId="urn:microsoft.com/office/officeart/2008/layout/RadialCluster"/>
    <dgm:cxn modelId="{A746E42B-845E-0E43-AF76-A51FB4AC2367}" type="presParOf" srcId="{94AAAE86-1579-1A4A-AF69-3C717C54DA18}" destId="{BA05B479-42FE-E645-8B83-232370166A79}" srcOrd="0" destOrd="0" presId="urn:microsoft.com/office/officeart/2008/layout/RadialCluster"/>
    <dgm:cxn modelId="{4000C574-719B-A142-AEAF-68A86C4A1F47}" type="presParOf" srcId="{94AAAE86-1579-1A4A-AF69-3C717C54DA18}" destId="{A95B5172-EDB3-354D-8B91-161CA7EF54CB}" srcOrd="1" destOrd="0" presId="urn:microsoft.com/office/officeart/2008/layout/RadialCluster"/>
    <dgm:cxn modelId="{4904F945-993D-AA4D-97C6-FBB58851CFBB}" type="presParOf" srcId="{94AAAE86-1579-1A4A-AF69-3C717C54DA18}" destId="{FE9581D2-4F1E-A143-9F4E-BBEE4CFC3476}" srcOrd="2" destOrd="0" presId="urn:microsoft.com/office/officeart/2008/layout/RadialCluster"/>
    <dgm:cxn modelId="{A87244F5-BDB0-9943-B79A-F46FD6EC6672}" type="presParOf" srcId="{94AAAE86-1579-1A4A-AF69-3C717C54DA18}" destId="{A4848EC2-8A2D-B446-87F5-076D9D36ABE6}" srcOrd="3" destOrd="0" presId="urn:microsoft.com/office/officeart/2008/layout/RadialCluster"/>
    <dgm:cxn modelId="{D8CCEC28-013F-9449-AA5F-A05001CEB420}" type="presParOf" srcId="{94AAAE86-1579-1A4A-AF69-3C717C54DA18}" destId="{1B824950-A359-274A-A426-30975EB24CA2}" srcOrd="4" destOrd="0" presId="urn:microsoft.com/office/officeart/2008/layout/RadialCluster"/>
    <dgm:cxn modelId="{AE6F53A6-C040-3340-905C-34D4071BEB6A}" type="presParOf" srcId="{94AAAE86-1579-1A4A-AF69-3C717C54DA18}" destId="{6E92FB00-41A5-F549-AFB6-9CFA4ED92DB3}" srcOrd="5" destOrd="0" presId="urn:microsoft.com/office/officeart/2008/layout/RadialCluster"/>
    <dgm:cxn modelId="{32ECAE2C-E21F-014F-B6F9-274B66538E6B}" type="presParOf" srcId="{94AAAE86-1579-1A4A-AF69-3C717C54DA18}" destId="{7667423F-EC6B-3348-B2D0-6B6E7C5BA407}" srcOrd="6" destOrd="0" presId="urn:microsoft.com/office/officeart/2008/layout/RadialCluster"/>
    <dgm:cxn modelId="{A436F7D3-36A5-A448-9FC2-7743F947CC43}" type="presParOf" srcId="{94AAAE86-1579-1A4A-AF69-3C717C54DA18}" destId="{B575C633-C56D-8647-BF7C-DA98AE36B8AD}" srcOrd="7" destOrd="0" presId="urn:microsoft.com/office/officeart/2008/layout/RadialCluster"/>
    <dgm:cxn modelId="{60245FED-8C55-3346-923E-DA3FE0528002}" type="presParOf" srcId="{94AAAE86-1579-1A4A-AF69-3C717C54DA18}" destId="{380DE630-7591-7241-A75C-F9F6A61B02AA}" srcOrd="8" destOrd="0" presId="urn:microsoft.com/office/officeart/2008/layout/RadialCluster"/>
    <dgm:cxn modelId="{BD824CD3-DA9B-AA44-92DB-AE75D8ADDE04}" type="presParOf" srcId="{94AAAE86-1579-1A4A-AF69-3C717C54DA18}" destId="{4FEB126A-A640-9C43-BBC7-B99179693660}" srcOrd="9" destOrd="0" presId="urn:microsoft.com/office/officeart/2008/layout/RadialCluster"/>
    <dgm:cxn modelId="{AE8BB675-5493-E340-902A-CE0A071BED9A}" type="presParOf" srcId="{94AAAE86-1579-1A4A-AF69-3C717C54DA18}" destId="{BF9B4A74-6DAB-374A-9449-EC6127E16817}" srcOrd="10" destOrd="0" presId="urn:microsoft.com/office/officeart/2008/layout/RadialCluster"/>
    <dgm:cxn modelId="{C8CD5CE4-FF6A-A547-A6A1-C6B1CA64067D}" type="presParOf" srcId="{94AAAE86-1579-1A4A-AF69-3C717C54DA18}" destId="{234F5154-3D66-9344-9030-F81FE561E32B}" srcOrd="11" destOrd="0" presId="urn:microsoft.com/office/officeart/2008/layout/RadialCluster"/>
    <dgm:cxn modelId="{D2050051-B41D-2C44-9B7F-82BDD6C1916C}" type="presParOf" srcId="{94AAAE86-1579-1A4A-AF69-3C717C54DA18}" destId="{CDDA7945-C339-F94E-9A81-3D19007D42F8}" srcOrd="12" destOrd="0" presId="urn:microsoft.com/office/officeart/2008/layout/RadialCluster"/>
    <dgm:cxn modelId="{948688F5-82E6-9245-9BFD-F6DC6FE0EB2C}" type="presParOf" srcId="{94AAAE86-1579-1A4A-AF69-3C717C54DA18}" destId="{95E768DB-9F3A-D946-959B-1A839DF950F3}" srcOrd="13" destOrd="0" presId="urn:microsoft.com/office/officeart/2008/layout/RadialCluster"/>
    <dgm:cxn modelId="{DD068D92-B8DC-AD4E-A852-E9CBA494D3D8}" type="presParOf" srcId="{94AAAE86-1579-1A4A-AF69-3C717C54DA18}" destId="{79A22A25-44E8-C84F-A8F9-C379373FDC83}" srcOrd="14"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94684A0-31DC-434E-A3F7-92B65CEB0D06}" type="doc">
      <dgm:prSet loTypeId="urn:microsoft.com/office/officeart/2005/8/layout/funnel1" loCatId="relationship" qsTypeId="urn:microsoft.com/office/officeart/2005/8/quickstyle/simple4" qsCatId="simple" csTypeId="urn:microsoft.com/office/officeart/2005/8/colors/colorful1" csCatId="colorful" phldr="1"/>
      <dgm:spPr/>
      <dgm:t>
        <a:bodyPr/>
        <a:lstStyle/>
        <a:p>
          <a:endParaRPr lang="en-US"/>
        </a:p>
      </dgm:t>
    </dgm:pt>
    <dgm:pt modelId="{87EFA87E-DC03-4D28-B8B8-783BC6ECDAC7}">
      <dgm:prSet phldrT="[Text]" custT="1"/>
      <dgm:spPr/>
      <dgm:t>
        <a:bodyPr/>
        <a:lstStyle/>
        <a:p>
          <a:r>
            <a:rPr lang="en-US" sz="1000" dirty="0" smtClean="0"/>
            <a:t>Online Learning</a:t>
          </a:r>
          <a:endParaRPr lang="en-US" sz="1000" dirty="0"/>
        </a:p>
      </dgm:t>
    </dgm:pt>
    <dgm:pt modelId="{327A376C-DF8A-4F6A-9B88-0CCED27F8773}" type="parTrans" cxnId="{FC0514DD-7861-448F-A3F8-D37E016D3A5F}">
      <dgm:prSet/>
      <dgm:spPr/>
      <dgm:t>
        <a:bodyPr/>
        <a:lstStyle/>
        <a:p>
          <a:endParaRPr lang="en-US" sz="1800"/>
        </a:p>
      </dgm:t>
    </dgm:pt>
    <dgm:pt modelId="{99F388FC-1770-4DBD-BB47-36A8702023A5}" type="sibTrans" cxnId="{FC0514DD-7861-448F-A3F8-D37E016D3A5F}">
      <dgm:prSet/>
      <dgm:spPr/>
      <dgm:t>
        <a:bodyPr/>
        <a:lstStyle/>
        <a:p>
          <a:endParaRPr lang="en-US" sz="1800"/>
        </a:p>
      </dgm:t>
    </dgm:pt>
    <dgm:pt modelId="{AEDBAFD6-A89C-473C-B0BD-2430DEE969A1}">
      <dgm:prSet phldrT="[Text]" custT="1"/>
      <dgm:spPr/>
      <dgm:t>
        <a:bodyPr/>
        <a:lstStyle/>
        <a:p>
          <a:r>
            <a:rPr lang="en-US" sz="1000" dirty="0" smtClean="0"/>
            <a:t>Social learning</a:t>
          </a:r>
          <a:endParaRPr lang="en-US" sz="1000" dirty="0"/>
        </a:p>
      </dgm:t>
    </dgm:pt>
    <dgm:pt modelId="{9C1390BB-AFF9-4ABB-8778-9D0DE58D9E0B}" type="parTrans" cxnId="{FF1896E4-8BF1-4436-83B9-3B53CF9EE5CB}">
      <dgm:prSet/>
      <dgm:spPr/>
      <dgm:t>
        <a:bodyPr/>
        <a:lstStyle/>
        <a:p>
          <a:endParaRPr lang="en-US" sz="1800"/>
        </a:p>
      </dgm:t>
    </dgm:pt>
    <dgm:pt modelId="{822E84E5-9A5D-44A5-90A3-B7EDAA27354F}" type="sibTrans" cxnId="{FF1896E4-8BF1-4436-83B9-3B53CF9EE5CB}">
      <dgm:prSet/>
      <dgm:spPr/>
      <dgm:t>
        <a:bodyPr/>
        <a:lstStyle/>
        <a:p>
          <a:endParaRPr lang="en-US" sz="1800"/>
        </a:p>
      </dgm:t>
    </dgm:pt>
    <dgm:pt modelId="{69307EB9-330A-49CF-AC8C-DDF98053DC09}">
      <dgm:prSet phldrT="[Text]" custT="1"/>
      <dgm:spPr/>
      <dgm:t>
        <a:bodyPr/>
        <a:lstStyle/>
        <a:p>
          <a:r>
            <a:rPr lang="en-US" sz="1000" dirty="0" smtClean="0"/>
            <a:t>Networked Learning</a:t>
          </a:r>
          <a:endParaRPr lang="en-US" sz="1000" dirty="0"/>
        </a:p>
      </dgm:t>
    </dgm:pt>
    <dgm:pt modelId="{192965AC-7356-4C34-803A-935AF803D5C4}" type="parTrans" cxnId="{F0E5867C-6F47-4A5C-A6FB-A83F4A6A1986}">
      <dgm:prSet/>
      <dgm:spPr/>
      <dgm:t>
        <a:bodyPr/>
        <a:lstStyle/>
        <a:p>
          <a:endParaRPr lang="en-US" sz="1800"/>
        </a:p>
      </dgm:t>
    </dgm:pt>
    <dgm:pt modelId="{6BB9AD5E-10C9-4014-860A-BF8B013C262D}" type="sibTrans" cxnId="{F0E5867C-6F47-4A5C-A6FB-A83F4A6A1986}">
      <dgm:prSet/>
      <dgm:spPr/>
      <dgm:t>
        <a:bodyPr/>
        <a:lstStyle/>
        <a:p>
          <a:endParaRPr lang="en-US" sz="1800"/>
        </a:p>
      </dgm:t>
    </dgm:pt>
    <dgm:pt modelId="{114A3EA7-34DB-4300-9FB7-489D5528857B}">
      <dgm:prSet phldrT="[Text]" custT="1"/>
      <dgm:spPr/>
      <dgm:t>
        <a:bodyPr/>
        <a:lstStyle/>
        <a:p>
          <a:r>
            <a:rPr lang="en-US" sz="2000" dirty="0" smtClean="0">
              <a:solidFill>
                <a:schemeClr val="bg1"/>
              </a:solidFill>
            </a:rPr>
            <a:t>These theories contribute to a model of learning on an SNS!</a:t>
          </a:r>
          <a:endParaRPr lang="en-US" sz="2000" dirty="0">
            <a:solidFill>
              <a:schemeClr val="bg1"/>
            </a:solidFill>
          </a:endParaRPr>
        </a:p>
      </dgm:t>
    </dgm:pt>
    <dgm:pt modelId="{42CD15CE-47DB-4958-AA47-0016A57D8781}" type="sibTrans" cxnId="{82721E0A-A2D7-4C03-8A4E-D8130DABDFF8}">
      <dgm:prSet/>
      <dgm:spPr/>
      <dgm:t>
        <a:bodyPr/>
        <a:lstStyle/>
        <a:p>
          <a:endParaRPr lang="en-US" sz="1800"/>
        </a:p>
      </dgm:t>
    </dgm:pt>
    <dgm:pt modelId="{60A58AC9-22A6-4EFA-A87D-0FAF6C501678}" type="parTrans" cxnId="{82721E0A-A2D7-4C03-8A4E-D8130DABDFF8}">
      <dgm:prSet/>
      <dgm:spPr/>
      <dgm:t>
        <a:bodyPr/>
        <a:lstStyle/>
        <a:p>
          <a:endParaRPr lang="en-US" sz="1800"/>
        </a:p>
      </dgm:t>
    </dgm:pt>
    <dgm:pt modelId="{33A993D0-2CFF-4D55-B6C3-8C7CA4D67C4D}">
      <dgm:prSet phldrT="[Text]" phldr="1"/>
      <dgm:spPr/>
      <dgm:t>
        <a:bodyPr/>
        <a:lstStyle/>
        <a:p>
          <a:endParaRPr lang="en-US" sz="1800" dirty="0"/>
        </a:p>
      </dgm:t>
    </dgm:pt>
    <dgm:pt modelId="{1C0BC69B-BD77-4CFB-BEB7-088D011EA758}" type="sibTrans" cxnId="{E1D506D2-C6ED-4C7D-8CBB-2F1530A79626}">
      <dgm:prSet/>
      <dgm:spPr/>
      <dgm:t>
        <a:bodyPr/>
        <a:lstStyle/>
        <a:p>
          <a:endParaRPr lang="en-US" sz="1800"/>
        </a:p>
      </dgm:t>
    </dgm:pt>
    <dgm:pt modelId="{0AD7489F-5681-4C42-9192-2584972B2622}" type="parTrans" cxnId="{E1D506D2-C6ED-4C7D-8CBB-2F1530A79626}">
      <dgm:prSet/>
      <dgm:spPr/>
      <dgm:t>
        <a:bodyPr/>
        <a:lstStyle/>
        <a:p>
          <a:endParaRPr lang="en-US" sz="1800"/>
        </a:p>
      </dgm:t>
    </dgm:pt>
    <dgm:pt modelId="{90568126-3390-4159-96F0-62093585BCE7}">
      <dgm:prSet phldrT="[Text]" phldr="1"/>
      <dgm:spPr/>
      <dgm:t>
        <a:bodyPr/>
        <a:lstStyle/>
        <a:p>
          <a:endParaRPr lang="en-US" sz="1800" dirty="0"/>
        </a:p>
      </dgm:t>
    </dgm:pt>
    <dgm:pt modelId="{7A5F42B5-57AE-4990-8CC3-86B0ED0E6A2E}" type="sibTrans" cxnId="{FACCFAF4-D54A-48D6-9BD8-260E2BA6B0BB}">
      <dgm:prSet/>
      <dgm:spPr/>
      <dgm:t>
        <a:bodyPr/>
        <a:lstStyle/>
        <a:p>
          <a:endParaRPr lang="en-US" sz="1800"/>
        </a:p>
      </dgm:t>
    </dgm:pt>
    <dgm:pt modelId="{BEEBC708-D598-4DA7-8976-4CF02026E876}" type="parTrans" cxnId="{FACCFAF4-D54A-48D6-9BD8-260E2BA6B0BB}">
      <dgm:prSet/>
      <dgm:spPr/>
      <dgm:t>
        <a:bodyPr/>
        <a:lstStyle/>
        <a:p>
          <a:endParaRPr lang="en-US" sz="1800"/>
        </a:p>
      </dgm:t>
    </dgm:pt>
    <dgm:pt modelId="{002442FE-CB5D-43BA-877D-FC9D475F47E7}" type="pres">
      <dgm:prSet presAssocID="{E94684A0-31DC-434E-A3F7-92B65CEB0D06}" presName="Name0" presStyleCnt="0">
        <dgm:presLayoutVars>
          <dgm:chMax val="4"/>
          <dgm:resizeHandles val="exact"/>
        </dgm:presLayoutVars>
      </dgm:prSet>
      <dgm:spPr/>
      <dgm:t>
        <a:bodyPr/>
        <a:lstStyle/>
        <a:p>
          <a:endParaRPr lang="en-US"/>
        </a:p>
      </dgm:t>
    </dgm:pt>
    <dgm:pt modelId="{7CB1C36D-D999-4524-9E90-C2934DCBE798}" type="pres">
      <dgm:prSet presAssocID="{E94684A0-31DC-434E-A3F7-92B65CEB0D06}" presName="ellipse" presStyleLbl="trBgShp" presStyleIdx="0" presStyleCnt="1"/>
      <dgm:spPr/>
    </dgm:pt>
    <dgm:pt modelId="{749DE1BE-A771-4291-B823-A472D486097E}" type="pres">
      <dgm:prSet presAssocID="{E94684A0-31DC-434E-A3F7-92B65CEB0D06}" presName="arrow1" presStyleLbl="fgShp" presStyleIdx="0" presStyleCnt="1"/>
      <dgm:spPr/>
    </dgm:pt>
    <dgm:pt modelId="{AA637C46-80AF-48D1-8547-2F94D62BC8B8}" type="pres">
      <dgm:prSet presAssocID="{E94684A0-31DC-434E-A3F7-92B65CEB0D06}" presName="rectangle" presStyleLbl="revTx" presStyleIdx="0" presStyleCnt="1">
        <dgm:presLayoutVars>
          <dgm:bulletEnabled val="1"/>
        </dgm:presLayoutVars>
      </dgm:prSet>
      <dgm:spPr/>
      <dgm:t>
        <a:bodyPr/>
        <a:lstStyle/>
        <a:p>
          <a:endParaRPr lang="en-US"/>
        </a:p>
      </dgm:t>
    </dgm:pt>
    <dgm:pt modelId="{EEA1041F-7AE6-41DF-9E8A-2DEB753F5241}" type="pres">
      <dgm:prSet presAssocID="{AEDBAFD6-A89C-473C-B0BD-2430DEE969A1}" presName="item1" presStyleLbl="node1" presStyleIdx="0" presStyleCnt="3" custScaleX="108475" custScaleY="108475">
        <dgm:presLayoutVars>
          <dgm:bulletEnabled val="1"/>
        </dgm:presLayoutVars>
      </dgm:prSet>
      <dgm:spPr/>
      <dgm:t>
        <a:bodyPr/>
        <a:lstStyle/>
        <a:p>
          <a:endParaRPr lang="en-US"/>
        </a:p>
      </dgm:t>
    </dgm:pt>
    <dgm:pt modelId="{A9D9E12F-6F84-4BA3-8BEC-B986FF5341E5}" type="pres">
      <dgm:prSet presAssocID="{69307EB9-330A-49CF-AC8C-DDF98053DC09}" presName="item2" presStyleLbl="node1" presStyleIdx="1" presStyleCnt="3" custScaleX="108475" custScaleY="108475">
        <dgm:presLayoutVars>
          <dgm:bulletEnabled val="1"/>
        </dgm:presLayoutVars>
      </dgm:prSet>
      <dgm:spPr/>
      <dgm:t>
        <a:bodyPr/>
        <a:lstStyle/>
        <a:p>
          <a:endParaRPr lang="en-US"/>
        </a:p>
      </dgm:t>
    </dgm:pt>
    <dgm:pt modelId="{4B487C09-0013-400C-A1C7-F1A745952A2B}" type="pres">
      <dgm:prSet presAssocID="{114A3EA7-34DB-4300-9FB7-489D5528857B}" presName="item3" presStyleLbl="node1" presStyleIdx="2" presStyleCnt="3" custScaleX="112090" custScaleY="112090">
        <dgm:presLayoutVars>
          <dgm:bulletEnabled val="1"/>
        </dgm:presLayoutVars>
      </dgm:prSet>
      <dgm:spPr/>
      <dgm:t>
        <a:bodyPr/>
        <a:lstStyle/>
        <a:p>
          <a:endParaRPr lang="en-US"/>
        </a:p>
      </dgm:t>
    </dgm:pt>
    <dgm:pt modelId="{19DBC027-DF97-4FF5-AF53-0CDCB2302919}" type="pres">
      <dgm:prSet presAssocID="{E94684A0-31DC-434E-A3F7-92B65CEB0D06}" presName="funnel" presStyleLbl="trAlignAcc1" presStyleIdx="0" presStyleCnt="1" custLinFactNeighborX="-343" custLinFactNeighborY="-893"/>
      <dgm:spPr/>
    </dgm:pt>
  </dgm:ptLst>
  <dgm:cxnLst>
    <dgm:cxn modelId="{FF1896E4-8BF1-4436-83B9-3B53CF9EE5CB}" srcId="{E94684A0-31DC-434E-A3F7-92B65CEB0D06}" destId="{AEDBAFD6-A89C-473C-B0BD-2430DEE969A1}" srcOrd="1" destOrd="0" parTransId="{9C1390BB-AFF9-4ABB-8778-9D0DE58D9E0B}" sibTransId="{822E84E5-9A5D-44A5-90A3-B7EDAA27354F}"/>
    <dgm:cxn modelId="{4FC7A3D6-5D47-4F1D-8C90-8A88FD2C1C22}" type="presOf" srcId="{E94684A0-31DC-434E-A3F7-92B65CEB0D06}" destId="{002442FE-CB5D-43BA-877D-FC9D475F47E7}" srcOrd="0" destOrd="0" presId="urn:microsoft.com/office/officeart/2005/8/layout/funnel1"/>
    <dgm:cxn modelId="{82721E0A-A2D7-4C03-8A4E-D8130DABDFF8}" srcId="{E94684A0-31DC-434E-A3F7-92B65CEB0D06}" destId="{114A3EA7-34DB-4300-9FB7-489D5528857B}" srcOrd="3" destOrd="0" parTransId="{60A58AC9-22A6-4EFA-A87D-0FAF6C501678}" sibTransId="{42CD15CE-47DB-4958-AA47-0016A57D8781}"/>
    <dgm:cxn modelId="{F6A9BD86-4F7D-4037-ADD2-A00858A5C822}" type="presOf" srcId="{69307EB9-330A-49CF-AC8C-DDF98053DC09}" destId="{EEA1041F-7AE6-41DF-9E8A-2DEB753F5241}" srcOrd="0" destOrd="0" presId="urn:microsoft.com/office/officeart/2005/8/layout/funnel1"/>
    <dgm:cxn modelId="{F0E5867C-6F47-4A5C-A6FB-A83F4A6A1986}" srcId="{E94684A0-31DC-434E-A3F7-92B65CEB0D06}" destId="{69307EB9-330A-49CF-AC8C-DDF98053DC09}" srcOrd="2" destOrd="0" parTransId="{192965AC-7356-4C34-803A-935AF803D5C4}" sibTransId="{6BB9AD5E-10C9-4014-860A-BF8B013C262D}"/>
    <dgm:cxn modelId="{9536CDF1-E1ED-400B-84F4-EC561435F9CB}" type="presOf" srcId="{114A3EA7-34DB-4300-9FB7-489D5528857B}" destId="{AA637C46-80AF-48D1-8547-2F94D62BC8B8}" srcOrd="0" destOrd="0" presId="urn:microsoft.com/office/officeart/2005/8/layout/funnel1"/>
    <dgm:cxn modelId="{9526FE6C-BCDA-4533-AE8A-D9F4895E30A5}" type="presOf" srcId="{AEDBAFD6-A89C-473C-B0BD-2430DEE969A1}" destId="{A9D9E12F-6F84-4BA3-8BEC-B986FF5341E5}" srcOrd="0" destOrd="0" presId="urn:microsoft.com/office/officeart/2005/8/layout/funnel1"/>
    <dgm:cxn modelId="{FACCFAF4-D54A-48D6-9BD8-260E2BA6B0BB}" srcId="{E94684A0-31DC-434E-A3F7-92B65CEB0D06}" destId="{90568126-3390-4159-96F0-62093585BCE7}" srcOrd="5" destOrd="0" parTransId="{BEEBC708-D598-4DA7-8976-4CF02026E876}" sibTransId="{7A5F42B5-57AE-4990-8CC3-86B0ED0E6A2E}"/>
    <dgm:cxn modelId="{E1D506D2-C6ED-4C7D-8CBB-2F1530A79626}" srcId="{E94684A0-31DC-434E-A3F7-92B65CEB0D06}" destId="{33A993D0-2CFF-4D55-B6C3-8C7CA4D67C4D}" srcOrd="4" destOrd="0" parTransId="{0AD7489F-5681-4C42-9192-2584972B2622}" sibTransId="{1C0BC69B-BD77-4CFB-BEB7-088D011EA758}"/>
    <dgm:cxn modelId="{FC0514DD-7861-448F-A3F8-D37E016D3A5F}" srcId="{E94684A0-31DC-434E-A3F7-92B65CEB0D06}" destId="{87EFA87E-DC03-4D28-B8B8-783BC6ECDAC7}" srcOrd="0" destOrd="0" parTransId="{327A376C-DF8A-4F6A-9B88-0CCED27F8773}" sibTransId="{99F388FC-1770-4DBD-BB47-36A8702023A5}"/>
    <dgm:cxn modelId="{CC48AAB0-CBF5-472B-9D38-65545D2D9472}" type="presOf" srcId="{87EFA87E-DC03-4D28-B8B8-783BC6ECDAC7}" destId="{4B487C09-0013-400C-A1C7-F1A745952A2B}" srcOrd="0" destOrd="0" presId="urn:microsoft.com/office/officeart/2005/8/layout/funnel1"/>
    <dgm:cxn modelId="{E700B8DC-972B-4711-9F24-EF286F9A6586}" type="presParOf" srcId="{002442FE-CB5D-43BA-877D-FC9D475F47E7}" destId="{7CB1C36D-D999-4524-9E90-C2934DCBE798}" srcOrd="0" destOrd="0" presId="urn:microsoft.com/office/officeart/2005/8/layout/funnel1"/>
    <dgm:cxn modelId="{50964C36-2417-4190-B2FD-8FFD01D53B29}" type="presParOf" srcId="{002442FE-CB5D-43BA-877D-FC9D475F47E7}" destId="{749DE1BE-A771-4291-B823-A472D486097E}" srcOrd="1" destOrd="0" presId="urn:microsoft.com/office/officeart/2005/8/layout/funnel1"/>
    <dgm:cxn modelId="{0512E433-8ED9-4E29-9C10-16181167ED38}" type="presParOf" srcId="{002442FE-CB5D-43BA-877D-FC9D475F47E7}" destId="{AA637C46-80AF-48D1-8547-2F94D62BC8B8}" srcOrd="2" destOrd="0" presId="urn:microsoft.com/office/officeart/2005/8/layout/funnel1"/>
    <dgm:cxn modelId="{B988D107-488A-4917-8B07-638CC88CAF1C}" type="presParOf" srcId="{002442FE-CB5D-43BA-877D-FC9D475F47E7}" destId="{EEA1041F-7AE6-41DF-9E8A-2DEB753F5241}" srcOrd="3" destOrd="0" presId="urn:microsoft.com/office/officeart/2005/8/layout/funnel1"/>
    <dgm:cxn modelId="{06EFB39A-EC39-41DF-9F77-879AFF79C2B0}" type="presParOf" srcId="{002442FE-CB5D-43BA-877D-FC9D475F47E7}" destId="{A9D9E12F-6F84-4BA3-8BEC-B986FF5341E5}" srcOrd="4" destOrd="0" presId="urn:microsoft.com/office/officeart/2005/8/layout/funnel1"/>
    <dgm:cxn modelId="{2A97FBF4-A6C9-40A9-8FEB-7CDC962E7EAE}" type="presParOf" srcId="{002442FE-CB5D-43BA-877D-FC9D475F47E7}" destId="{4B487C09-0013-400C-A1C7-F1A745952A2B}" srcOrd="5" destOrd="0" presId="urn:microsoft.com/office/officeart/2005/8/layout/funnel1"/>
    <dgm:cxn modelId="{603E3C6E-9896-46D6-ABBA-BDA132662260}" type="presParOf" srcId="{002442FE-CB5D-43BA-877D-FC9D475F47E7}" destId="{19DBC027-DF97-4FF5-AF53-0CDCB2302919}"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1C01A80-DDCA-4156-8CDB-A1022CFDE0A0}" type="doc">
      <dgm:prSet loTypeId="urn:microsoft.com/office/officeart/2005/8/layout/radial4" loCatId="" qsTypeId="urn:microsoft.com/office/officeart/2005/8/quickstyle/simple4" qsCatId="simple" csTypeId="urn:microsoft.com/office/officeart/2005/8/colors/colorful1" csCatId="colorful" phldr="1"/>
      <dgm:spPr/>
      <dgm:t>
        <a:bodyPr/>
        <a:lstStyle/>
        <a:p>
          <a:endParaRPr lang="en-US"/>
        </a:p>
      </dgm:t>
    </dgm:pt>
    <dgm:pt modelId="{30D69008-53A5-4E5D-B87F-90B599EAE600}">
      <dgm:prSet phldrT="[Text]"/>
      <dgm:spPr/>
      <dgm:t>
        <a:bodyPr/>
        <a:lstStyle/>
        <a:p>
          <a:r>
            <a:rPr lang="en-US" dirty="0" smtClean="0">
              <a:solidFill>
                <a:srgbClr val="05295B"/>
              </a:solidFill>
            </a:rPr>
            <a:t> </a:t>
          </a:r>
          <a:r>
            <a:rPr lang="en-US" dirty="0" smtClean="0">
              <a:solidFill>
                <a:schemeClr val="bg1"/>
              </a:solidFill>
            </a:rPr>
            <a:t>SNS Learning</a:t>
          </a:r>
          <a:endParaRPr lang="en-US" dirty="0">
            <a:solidFill>
              <a:schemeClr val="bg1"/>
            </a:solidFill>
          </a:endParaRPr>
        </a:p>
      </dgm:t>
    </dgm:pt>
    <dgm:pt modelId="{94958B12-8407-4EDD-8686-C098991DC7A9}" type="parTrans" cxnId="{15CB17E2-5D20-4A0D-B680-3154035C5364}">
      <dgm:prSet/>
      <dgm:spPr/>
      <dgm:t>
        <a:bodyPr/>
        <a:lstStyle/>
        <a:p>
          <a:endParaRPr lang="en-US">
            <a:solidFill>
              <a:srgbClr val="05295B"/>
            </a:solidFill>
          </a:endParaRPr>
        </a:p>
      </dgm:t>
    </dgm:pt>
    <dgm:pt modelId="{7BC86163-6994-40DF-A5D8-E08A85828B65}" type="sibTrans" cxnId="{15CB17E2-5D20-4A0D-B680-3154035C5364}">
      <dgm:prSet/>
      <dgm:spPr/>
      <dgm:t>
        <a:bodyPr/>
        <a:lstStyle/>
        <a:p>
          <a:endParaRPr lang="en-US">
            <a:solidFill>
              <a:srgbClr val="05295B"/>
            </a:solidFill>
          </a:endParaRPr>
        </a:p>
      </dgm:t>
    </dgm:pt>
    <dgm:pt modelId="{F7062533-B20F-5940-85B3-0E331CBBDE50}">
      <dgm:prSet phldrT="[Text]" custT="1"/>
      <dgm:spPr/>
      <dgm:t>
        <a:bodyPr/>
        <a:lstStyle/>
        <a:p>
          <a:r>
            <a:rPr lang="en-US" sz="1600" dirty="0" smtClean="0">
              <a:solidFill>
                <a:srgbClr val="05295B"/>
              </a:solidFill>
            </a:rPr>
            <a:t>Online</a:t>
          </a:r>
          <a:endParaRPr lang="en-US" sz="1600" dirty="0">
            <a:solidFill>
              <a:srgbClr val="05295B"/>
            </a:solidFill>
          </a:endParaRPr>
        </a:p>
      </dgm:t>
    </dgm:pt>
    <dgm:pt modelId="{287B6B32-9C51-D64C-996C-B98BF7B019C0}" type="parTrans" cxnId="{868E0C34-7DD1-1A4E-96E6-AA7BEE4767D2}">
      <dgm:prSet/>
      <dgm:spPr/>
      <dgm:t>
        <a:bodyPr/>
        <a:lstStyle/>
        <a:p>
          <a:endParaRPr lang="en-US">
            <a:solidFill>
              <a:srgbClr val="05295B"/>
            </a:solidFill>
          </a:endParaRPr>
        </a:p>
      </dgm:t>
    </dgm:pt>
    <dgm:pt modelId="{3A5B6AED-4F73-3649-91F6-06D2E9C7AA14}" type="sibTrans" cxnId="{868E0C34-7DD1-1A4E-96E6-AA7BEE4767D2}">
      <dgm:prSet/>
      <dgm:spPr/>
      <dgm:t>
        <a:bodyPr/>
        <a:lstStyle/>
        <a:p>
          <a:endParaRPr lang="en-US">
            <a:solidFill>
              <a:srgbClr val="05295B"/>
            </a:solidFill>
          </a:endParaRPr>
        </a:p>
      </dgm:t>
    </dgm:pt>
    <dgm:pt modelId="{45C139FB-3161-D140-8565-B2D8897AC77F}">
      <dgm:prSet custT="1"/>
      <dgm:spPr/>
      <dgm:t>
        <a:bodyPr/>
        <a:lstStyle/>
        <a:p>
          <a:r>
            <a:rPr lang="en-US" sz="2000" dirty="0" smtClean="0">
              <a:solidFill>
                <a:srgbClr val="05295B"/>
              </a:solidFill>
            </a:rPr>
            <a:t>Social</a:t>
          </a:r>
          <a:endParaRPr lang="en-US" sz="2000" dirty="0">
            <a:solidFill>
              <a:srgbClr val="05295B"/>
            </a:solidFill>
          </a:endParaRPr>
        </a:p>
      </dgm:t>
    </dgm:pt>
    <dgm:pt modelId="{B6A6924F-500E-B44D-A56F-368DD1927BAA}" type="parTrans" cxnId="{9399263D-AF1B-1049-9C1A-DC9C81051579}">
      <dgm:prSet/>
      <dgm:spPr/>
      <dgm:t>
        <a:bodyPr/>
        <a:lstStyle/>
        <a:p>
          <a:endParaRPr lang="en-US">
            <a:solidFill>
              <a:srgbClr val="05295B"/>
            </a:solidFill>
          </a:endParaRPr>
        </a:p>
      </dgm:t>
    </dgm:pt>
    <dgm:pt modelId="{2C50A0AA-CA28-BA42-99F7-00725B8BF8D3}" type="sibTrans" cxnId="{9399263D-AF1B-1049-9C1A-DC9C81051579}">
      <dgm:prSet/>
      <dgm:spPr/>
      <dgm:t>
        <a:bodyPr/>
        <a:lstStyle/>
        <a:p>
          <a:endParaRPr lang="en-US">
            <a:solidFill>
              <a:srgbClr val="05295B"/>
            </a:solidFill>
          </a:endParaRPr>
        </a:p>
      </dgm:t>
    </dgm:pt>
    <dgm:pt modelId="{F67FA6C0-CC4B-404D-A64B-3E0F135F95FC}">
      <dgm:prSet custT="1"/>
      <dgm:spPr/>
      <dgm:t>
        <a:bodyPr/>
        <a:lstStyle/>
        <a:p>
          <a:r>
            <a:rPr lang="en-US" sz="1800" dirty="0" smtClean="0">
              <a:solidFill>
                <a:srgbClr val="05295B"/>
              </a:solidFill>
            </a:rPr>
            <a:t>Networked</a:t>
          </a:r>
          <a:endParaRPr lang="en-US" sz="1800" dirty="0">
            <a:solidFill>
              <a:srgbClr val="05295B"/>
            </a:solidFill>
          </a:endParaRPr>
        </a:p>
      </dgm:t>
    </dgm:pt>
    <dgm:pt modelId="{C98C2C42-A700-9545-88CB-DB3D3F02D18A}" type="parTrans" cxnId="{B3A406D9-5135-DF4F-ADF0-1A4145DCA715}">
      <dgm:prSet/>
      <dgm:spPr/>
      <dgm:t>
        <a:bodyPr/>
        <a:lstStyle/>
        <a:p>
          <a:endParaRPr lang="en-US">
            <a:solidFill>
              <a:srgbClr val="05295B"/>
            </a:solidFill>
          </a:endParaRPr>
        </a:p>
      </dgm:t>
    </dgm:pt>
    <dgm:pt modelId="{4CBB698A-A960-FC4E-8DD2-2FC651E76261}" type="sibTrans" cxnId="{B3A406D9-5135-DF4F-ADF0-1A4145DCA715}">
      <dgm:prSet/>
      <dgm:spPr/>
      <dgm:t>
        <a:bodyPr/>
        <a:lstStyle/>
        <a:p>
          <a:endParaRPr lang="en-US">
            <a:solidFill>
              <a:srgbClr val="05295B"/>
            </a:solidFill>
          </a:endParaRPr>
        </a:p>
      </dgm:t>
    </dgm:pt>
    <dgm:pt modelId="{14791BA7-5E8C-4642-A29C-D413DBC2CEC4}">
      <dgm:prSet custT="1"/>
      <dgm:spPr/>
      <dgm:t>
        <a:bodyPr/>
        <a:lstStyle/>
        <a:p>
          <a:endParaRPr lang="en-US" sz="1200" dirty="0">
            <a:solidFill>
              <a:srgbClr val="05295B"/>
            </a:solidFill>
          </a:endParaRPr>
        </a:p>
      </dgm:t>
    </dgm:pt>
    <dgm:pt modelId="{9CE41607-FC20-CC45-83B9-F34F0985FCE8}" type="parTrans" cxnId="{F2BC65F2-C1BA-4043-88C1-D153721ABBF8}">
      <dgm:prSet/>
      <dgm:spPr/>
      <dgm:t>
        <a:bodyPr/>
        <a:lstStyle/>
        <a:p>
          <a:endParaRPr lang="en-US">
            <a:solidFill>
              <a:srgbClr val="05295B"/>
            </a:solidFill>
          </a:endParaRPr>
        </a:p>
      </dgm:t>
    </dgm:pt>
    <dgm:pt modelId="{90FBEA07-BA5D-DF49-BE14-C7266787D10A}" type="sibTrans" cxnId="{F2BC65F2-C1BA-4043-88C1-D153721ABBF8}">
      <dgm:prSet/>
      <dgm:spPr/>
      <dgm:t>
        <a:bodyPr/>
        <a:lstStyle/>
        <a:p>
          <a:endParaRPr lang="en-US">
            <a:solidFill>
              <a:srgbClr val="05295B"/>
            </a:solidFill>
          </a:endParaRPr>
        </a:p>
      </dgm:t>
    </dgm:pt>
    <dgm:pt modelId="{10DD9B1D-BA23-3D4D-898D-6A29C0CC860D}">
      <dgm:prSet custT="1"/>
      <dgm:spPr/>
      <dgm:t>
        <a:bodyPr/>
        <a:lstStyle/>
        <a:p>
          <a:endParaRPr lang="en-US" sz="1200" dirty="0" smtClean="0">
            <a:solidFill>
              <a:srgbClr val="05295B"/>
            </a:solidFill>
          </a:endParaRPr>
        </a:p>
        <a:p>
          <a:endParaRPr lang="en-US" sz="900" dirty="0">
            <a:solidFill>
              <a:srgbClr val="05295B"/>
            </a:solidFill>
          </a:endParaRPr>
        </a:p>
      </dgm:t>
    </dgm:pt>
    <dgm:pt modelId="{FC33A5A1-C03D-9349-8C53-5073301DB879}" type="parTrans" cxnId="{BEE629E6-6686-1E48-8359-E2C14DB129BB}">
      <dgm:prSet/>
      <dgm:spPr/>
      <dgm:t>
        <a:bodyPr/>
        <a:lstStyle/>
        <a:p>
          <a:endParaRPr lang="en-US">
            <a:solidFill>
              <a:srgbClr val="05295B"/>
            </a:solidFill>
          </a:endParaRPr>
        </a:p>
      </dgm:t>
    </dgm:pt>
    <dgm:pt modelId="{4BDFB26D-92B4-7543-994D-BE781618DCFA}" type="sibTrans" cxnId="{BEE629E6-6686-1E48-8359-E2C14DB129BB}">
      <dgm:prSet/>
      <dgm:spPr/>
      <dgm:t>
        <a:bodyPr/>
        <a:lstStyle/>
        <a:p>
          <a:endParaRPr lang="en-US">
            <a:solidFill>
              <a:srgbClr val="05295B"/>
            </a:solidFill>
          </a:endParaRPr>
        </a:p>
      </dgm:t>
    </dgm:pt>
    <dgm:pt modelId="{B8BBBEE0-1EF1-104A-BFB3-E20602EFBAB4}">
      <dgm:prSet custT="1"/>
      <dgm:spPr/>
      <dgm:t>
        <a:bodyPr/>
        <a:lstStyle/>
        <a:p>
          <a:r>
            <a:rPr lang="en-US" sz="1400" dirty="0" smtClean="0">
              <a:solidFill>
                <a:srgbClr val="05295B"/>
              </a:solidFill>
            </a:rPr>
            <a:t>Active</a:t>
          </a:r>
          <a:endParaRPr lang="en-US" sz="1400" dirty="0">
            <a:solidFill>
              <a:srgbClr val="05295B"/>
            </a:solidFill>
          </a:endParaRPr>
        </a:p>
      </dgm:t>
    </dgm:pt>
    <dgm:pt modelId="{71634CA1-40C4-9949-9831-DF9597F2D75E}" type="parTrans" cxnId="{CD292247-A530-844F-B429-F5C003CFD3C9}">
      <dgm:prSet/>
      <dgm:spPr/>
      <dgm:t>
        <a:bodyPr/>
        <a:lstStyle/>
        <a:p>
          <a:endParaRPr lang="en-US">
            <a:solidFill>
              <a:srgbClr val="05295B"/>
            </a:solidFill>
          </a:endParaRPr>
        </a:p>
      </dgm:t>
    </dgm:pt>
    <dgm:pt modelId="{A4AC7FE6-54BB-A148-9D40-AB58BC0AE5D2}" type="sibTrans" cxnId="{CD292247-A530-844F-B429-F5C003CFD3C9}">
      <dgm:prSet/>
      <dgm:spPr/>
      <dgm:t>
        <a:bodyPr/>
        <a:lstStyle/>
        <a:p>
          <a:endParaRPr lang="en-US">
            <a:solidFill>
              <a:srgbClr val="05295B"/>
            </a:solidFill>
          </a:endParaRPr>
        </a:p>
      </dgm:t>
    </dgm:pt>
    <dgm:pt modelId="{AD4497A8-1F34-2741-BBD9-A3E78B5F1433}">
      <dgm:prSet custT="1"/>
      <dgm:spPr/>
      <dgm:t>
        <a:bodyPr/>
        <a:lstStyle/>
        <a:p>
          <a:r>
            <a:rPr lang="en-US" sz="1400" dirty="0" smtClean="0">
              <a:solidFill>
                <a:srgbClr val="05295B"/>
              </a:solidFill>
            </a:rPr>
            <a:t>Authentic</a:t>
          </a:r>
          <a:endParaRPr lang="en-US" sz="1400" dirty="0">
            <a:solidFill>
              <a:srgbClr val="05295B"/>
            </a:solidFill>
          </a:endParaRPr>
        </a:p>
      </dgm:t>
    </dgm:pt>
    <dgm:pt modelId="{15FA3F45-F44A-A042-B910-FEB8DF2D92AB}" type="parTrans" cxnId="{C691F3C4-4A06-F84D-80A8-41C73B7A41DF}">
      <dgm:prSet/>
      <dgm:spPr/>
      <dgm:t>
        <a:bodyPr/>
        <a:lstStyle/>
        <a:p>
          <a:endParaRPr lang="en-US">
            <a:solidFill>
              <a:srgbClr val="05295B"/>
            </a:solidFill>
          </a:endParaRPr>
        </a:p>
      </dgm:t>
    </dgm:pt>
    <dgm:pt modelId="{34390C7F-E9BC-B142-B4B0-348B4C7B7795}" type="sibTrans" cxnId="{C691F3C4-4A06-F84D-80A8-41C73B7A41DF}">
      <dgm:prSet/>
      <dgm:spPr/>
      <dgm:t>
        <a:bodyPr/>
        <a:lstStyle/>
        <a:p>
          <a:endParaRPr lang="en-US">
            <a:solidFill>
              <a:srgbClr val="05295B"/>
            </a:solidFill>
          </a:endParaRPr>
        </a:p>
      </dgm:t>
    </dgm:pt>
    <dgm:pt modelId="{806F7020-9AE6-E142-8710-4B8A79FC5677}">
      <dgm:prSet custT="1"/>
      <dgm:spPr/>
      <dgm:t>
        <a:bodyPr/>
        <a:lstStyle/>
        <a:p>
          <a:r>
            <a:rPr lang="en-US" sz="1400" dirty="0" smtClean="0">
              <a:solidFill>
                <a:srgbClr val="05295B"/>
              </a:solidFill>
            </a:rPr>
            <a:t>interactive</a:t>
          </a:r>
          <a:endParaRPr lang="en-US" sz="1400" dirty="0">
            <a:solidFill>
              <a:srgbClr val="05295B"/>
            </a:solidFill>
          </a:endParaRPr>
        </a:p>
      </dgm:t>
    </dgm:pt>
    <dgm:pt modelId="{212E542E-4267-1A43-8372-0E126B09F20A}" type="parTrans" cxnId="{84BCDEE3-45C9-8E4E-9C13-D225B79EC861}">
      <dgm:prSet/>
      <dgm:spPr/>
      <dgm:t>
        <a:bodyPr/>
        <a:lstStyle/>
        <a:p>
          <a:endParaRPr lang="en-US">
            <a:solidFill>
              <a:srgbClr val="05295B"/>
            </a:solidFill>
          </a:endParaRPr>
        </a:p>
      </dgm:t>
    </dgm:pt>
    <dgm:pt modelId="{98C937C6-01F9-6148-873C-9992A0F0B617}" type="sibTrans" cxnId="{84BCDEE3-45C9-8E4E-9C13-D225B79EC861}">
      <dgm:prSet/>
      <dgm:spPr/>
      <dgm:t>
        <a:bodyPr/>
        <a:lstStyle/>
        <a:p>
          <a:endParaRPr lang="en-US">
            <a:solidFill>
              <a:srgbClr val="05295B"/>
            </a:solidFill>
          </a:endParaRPr>
        </a:p>
      </dgm:t>
    </dgm:pt>
    <dgm:pt modelId="{02431C18-202D-B144-B988-CBFA221523CD}">
      <dgm:prSet phldrT="[Text]" custT="1"/>
      <dgm:spPr/>
      <dgm:t>
        <a:bodyPr/>
        <a:lstStyle/>
        <a:p>
          <a:r>
            <a:rPr lang="en-US" sz="1100" dirty="0" smtClean="0">
              <a:solidFill>
                <a:srgbClr val="05295B"/>
              </a:solidFill>
            </a:rPr>
            <a:t>Flexible in time and space</a:t>
          </a:r>
          <a:endParaRPr lang="en-US" sz="1100" dirty="0">
            <a:solidFill>
              <a:srgbClr val="05295B"/>
            </a:solidFill>
          </a:endParaRPr>
        </a:p>
      </dgm:t>
    </dgm:pt>
    <dgm:pt modelId="{E847BAB9-1650-E348-B9D5-81C1701C77BA}" type="parTrans" cxnId="{C03B305A-7BE7-0549-82DA-AC92052F89A7}">
      <dgm:prSet/>
      <dgm:spPr/>
      <dgm:t>
        <a:bodyPr/>
        <a:lstStyle/>
        <a:p>
          <a:endParaRPr lang="en-US">
            <a:solidFill>
              <a:srgbClr val="05295B"/>
            </a:solidFill>
          </a:endParaRPr>
        </a:p>
      </dgm:t>
    </dgm:pt>
    <dgm:pt modelId="{F39D0607-CC57-0C40-BA6A-F046BE0040A1}" type="sibTrans" cxnId="{C03B305A-7BE7-0549-82DA-AC92052F89A7}">
      <dgm:prSet/>
      <dgm:spPr/>
      <dgm:t>
        <a:bodyPr/>
        <a:lstStyle/>
        <a:p>
          <a:endParaRPr lang="en-US">
            <a:solidFill>
              <a:srgbClr val="05295B"/>
            </a:solidFill>
          </a:endParaRPr>
        </a:p>
      </dgm:t>
    </dgm:pt>
    <dgm:pt modelId="{48F4C0CA-E9BB-6B4D-A1D5-C2FB20159BF0}">
      <dgm:prSet phldrT="[Text]" custT="1"/>
      <dgm:spPr/>
      <dgm:t>
        <a:bodyPr/>
        <a:lstStyle/>
        <a:p>
          <a:r>
            <a:rPr lang="en-US" sz="1100" dirty="0" smtClean="0">
              <a:solidFill>
                <a:srgbClr val="05295B"/>
              </a:solidFill>
            </a:rPr>
            <a:t>Constructed</a:t>
          </a:r>
          <a:endParaRPr lang="en-US" sz="1100" dirty="0">
            <a:solidFill>
              <a:srgbClr val="05295B"/>
            </a:solidFill>
          </a:endParaRPr>
        </a:p>
      </dgm:t>
    </dgm:pt>
    <dgm:pt modelId="{BA8EB5E7-2DC3-8E4B-B5E8-6065C98FDCE0}" type="parTrans" cxnId="{3352DFF1-825C-434F-AE52-89AF5874BEF0}">
      <dgm:prSet/>
      <dgm:spPr/>
      <dgm:t>
        <a:bodyPr/>
        <a:lstStyle/>
        <a:p>
          <a:endParaRPr lang="en-US">
            <a:solidFill>
              <a:srgbClr val="05295B"/>
            </a:solidFill>
          </a:endParaRPr>
        </a:p>
      </dgm:t>
    </dgm:pt>
    <dgm:pt modelId="{C9FA92D2-112A-EB4B-A992-E2252BAB3852}" type="sibTrans" cxnId="{3352DFF1-825C-434F-AE52-89AF5874BEF0}">
      <dgm:prSet/>
      <dgm:spPr/>
      <dgm:t>
        <a:bodyPr/>
        <a:lstStyle/>
        <a:p>
          <a:endParaRPr lang="en-US">
            <a:solidFill>
              <a:srgbClr val="05295B"/>
            </a:solidFill>
          </a:endParaRPr>
        </a:p>
      </dgm:t>
    </dgm:pt>
    <dgm:pt modelId="{A1D42E8D-C9BB-7B44-8BE6-E223F2AE7B70}">
      <dgm:prSet phldrT="[Text]" custT="1"/>
      <dgm:spPr/>
      <dgm:t>
        <a:bodyPr/>
        <a:lstStyle/>
        <a:p>
          <a:r>
            <a:rPr lang="en-US" sz="1100" dirty="0" smtClean="0">
              <a:solidFill>
                <a:srgbClr val="05295B"/>
              </a:solidFill>
            </a:rPr>
            <a:t>Web 2.0 tools affordances</a:t>
          </a:r>
          <a:endParaRPr lang="en-US" sz="1100" dirty="0">
            <a:solidFill>
              <a:srgbClr val="05295B"/>
            </a:solidFill>
          </a:endParaRPr>
        </a:p>
      </dgm:t>
    </dgm:pt>
    <dgm:pt modelId="{473CE7FE-F7B5-7644-A018-531D1A1CC2F2}" type="parTrans" cxnId="{94CC5AB1-0071-7D48-A283-7E2B1BA2B883}">
      <dgm:prSet/>
      <dgm:spPr/>
      <dgm:t>
        <a:bodyPr/>
        <a:lstStyle/>
        <a:p>
          <a:endParaRPr lang="en-US">
            <a:solidFill>
              <a:srgbClr val="05295B"/>
            </a:solidFill>
          </a:endParaRPr>
        </a:p>
      </dgm:t>
    </dgm:pt>
    <dgm:pt modelId="{9CA93201-1123-1144-8271-EC9B95DFA37F}" type="sibTrans" cxnId="{94CC5AB1-0071-7D48-A283-7E2B1BA2B883}">
      <dgm:prSet/>
      <dgm:spPr/>
      <dgm:t>
        <a:bodyPr/>
        <a:lstStyle/>
        <a:p>
          <a:endParaRPr lang="en-US">
            <a:solidFill>
              <a:srgbClr val="05295B"/>
            </a:solidFill>
          </a:endParaRPr>
        </a:p>
      </dgm:t>
    </dgm:pt>
    <dgm:pt modelId="{AA78F4FA-8996-F349-97AE-1942E8448EEE}">
      <dgm:prSet custT="1"/>
      <dgm:spPr/>
      <dgm:t>
        <a:bodyPr/>
        <a:lstStyle/>
        <a:p>
          <a:r>
            <a:rPr lang="en-US" sz="1200" dirty="0" smtClean="0">
              <a:solidFill>
                <a:srgbClr val="05295B"/>
              </a:solidFill>
            </a:rPr>
            <a:t>Distributed</a:t>
          </a:r>
          <a:endParaRPr lang="en-US" sz="1200" dirty="0">
            <a:solidFill>
              <a:srgbClr val="05295B"/>
            </a:solidFill>
          </a:endParaRPr>
        </a:p>
      </dgm:t>
    </dgm:pt>
    <dgm:pt modelId="{E70F1F46-F43F-8E4E-B047-BF7237D1439B}" type="parTrans" cxnId="{60158A37-D77C-064E-B3FA-A5252A951EA0}">
      <dgm:prSet/>
      <dgm:spPr/>
      <dgm:t>
        <a:bodyPr/>
        <a:lstStyle/>
        <a:p>
          <a:endParaRPr lang="en-US">
            <a:solidFill>
              <a:srgbClr val="05295B"/>
            </a:solidFill>
          </a:endParaRPr>
        </a:p>
      </dgm:t>
    </dgm:pt>
    <dgm:pt modelId="{0B273B4D-6FCE-394B-854F-1D8BBE430933}" type="sibTrans" cxnId="{60158A37-D77C-064E-B3FA-A5252A951EA0}">
      <dgm:prSet/>
      <dgm:spPr/>
      <dgm:t>
        <a:bodyPr/>
        <a:lstStyle/>
        <a:p>
          <a:endParaRPr lang="en-US">
            <a:solidFill>
              <a:srgbClr val="05295B"/>
            </a:solidFill>
          </a:endParaRPr>
        </a:p>
      </dgm:t>
    </dgm:pt>
    <dgm:pt modelId="{BCDD2E8F-7DFC-674F-8CE0-B82AD9B502F1}">
      <dgm:prSet custT="1"/>
      <dgm:spPr/>
      <dgm:t>
        <a:bodyPr/>
        <a:lstStyle/>
        <a:p>
          <a:r>
            <a:rPr lang="en-US" sz="1200" dirty="0" smtClean="0">
              <a:solidFill>
                <a:srgbClr val="05295B"/>
              </a:solidFill>
            </a:rPr>
            <a:t>Connected</a:t>
          </a:r>
          <a:endParaRPr lang="en-US" sz="1200" dirty="0">
            <a:solidFill>
              <a:srgbClr val="05295B"/>
            </a:solidFill>
          </a:endParaRPr>
        </a:p>
      </dgm:t>
    </dgm:pt>
    <dgm:pt modelId="{1556225C-945F-E647-BE14-6836EFB685F3}" type="parTrans" cxnId="{D6EB7667-7503-CE47-AC29-1DF783AB3373}">
      <dgm:prSet/>
      <dgm:spPr/>
      <dgm:t>
        <a:bodyPr/>
        <a:lstStyle/>
        <a:p>
          <a:endParaRPr lang="en-US">
            <a:solidFill>
              <a:srgbClr val="05295B"/>
            </a:solidFill>
          </a:endParaRPr>
        </a:p>
      </dgm:t>
    </dgm:pt>
    <dgm:pt modelId="{0068C9A1-E0D5-3444-B782-20F347B37240}" type="sibTrans" cxnId="{D6EB7667-7503-CE47-AC29-1DF783AB3373}">
      <dgm:prSet/>
      <dgm:spPr/>
      <dgm:t>
        <a:bodyPr/>
        <a:lstStyle/>
        <a:p>
          <a:endParaRPr lang="en-US">
            <a:solidFill>
              <a:srgbClr val="05295B"/>
            </a:solidFill>
          </a:endParaRPr>
        </a:p>
      </dgm:t>
    </dgm:pt>
    <dgm:pt modelId="{68820133-734D-0E49-8CFF-EC2D4816876F}">
      <dgm:prSet custT="1"/>
      <dgm:spPr/>
      <dgm:t>
        <a:bodyPr/>
        <a:lstStyle/>
        <a:p>
          <a:r>
            <a:rPr lang="en-US" sz="1200" dirty="0" smtClean="0">
              <a:solidFill>
                <a:srgbClr val="05295B"/>
              </a:solidFill>
            </a:rPr>
            <a:t>collaborative</a:t>
          </a:r>
          <a:endParaRPr lang="en-US" sz="1200" dirty="0">
            <a:solidFill>
              <a:srgbClr val="05295B"/>
            </a:solidFill>
          </a:endParaRPr>
        </a:p>
      </dgm:t>
    </dgm:pt>
    <dgm:pt modelId="{359B2147-553A-0A4E-8E00-C38BD291A19C}" type="parTrans" cxnId="{D501FF0E-C4FD-0443-8F1A-B7F22FB319D6}">
      <dgm:prSet/>
      <dgm:spPr/>
      <dgm:t>
        <a:bodyPr/>
        <a:lstStyle/>
        <a:p>
          <a:endParaRPr lang="en-US">
            <a:solidFill>
              <a:srgbClr val="05295B"/>
            </a:solidFill>
          </a:endParaRPr>
        </a:p>
      </dgm:t>
    </dgm:pt>
    <dgm:pt modelId="{19042B4B-9D4F-9A47-8675-C4D6273CA447}" type="sibTrans" cxnId="{D501FF0E-C4FD-0443-8F1A-B7F22FB319D6}">
      <dgm:prSet/>
      <dgm:spPr/>
      <dgm:t>
        <a:bodyPr/>
        <a:lstStyle/>
        <a:p>
          <a:endParaRPr lang="en-US">
            <a:solidFill>
              <a:srgbClr val="05295B"/>
            </a:solidFill>
          </a:endParaRPr>
        </a:p>
      </dgm:t>
    </dgm:pt>
    <dgm:pt modelId="{168A5ACD-A34F-C845-A0E1-628E9C464D20}" type="pres">
      <dgm:prSet presAssocID="{C1C01A80-DDCA-4156-8CDB-A1022CFDE0A0}" presName="cycle" presStyleCnt="0">
        <dgm:presLayoutVars>
          <dgm:chMax val="1"/>
          <dgm:dir/>
          <dgm:animLvl val="ctr"/>
          <dgm:resizeHandles val="exact"/>
        </dgm:presLayoutVars>
      </dgm:prSet>
      <dgm:spPr/>
      <dgm:t>
        <a:bodyPr/>
        <a:lstStyle/>
        <a:p>
          <a:endParaRPr lang="en-US"/>
        </a:p>
      </dgm:t>
    </dgm:pt>
    <dgm:pt modelId="{D16E3F5E-3B30-6343-AA30-34E6783765ED}" type="pres">
      <dgm:prSet presAssocID="{30D69008-53A5-4E5D-B87F-90B599EAE600}" presName="centerShape" presStyleLbl="node0" presStyleIdx="0" presStyleCnt="1"/>
      <dgm:spPr/>
      <dgm:t>
        <a:bodyPr/>
        <a:lstStyle/>
        <a:p>
          <a:endParaRPr lang="en-US"/>
        </a:p>
      </dgm:t>
    </dgm:pt>
    <dgm:pt modelId="{2F95CF26-32FC-D842-9C15-F9E60021E62D}" type="pres">
      <dgm:prSet presAssocID="{287B6B32-9C51-D64C-996C-B98BF7B019C0}" presName="parTrans" presStyleLbl="bgSibTrans2D1" presStyleIdx="0" presStyleCnt="3"/>
      <dgm:spPr/>
      <dgm:t>
        <a:bodyPr/>
        <a:lstStyle/>
        <a:p>
          <a:endParaRPr lang="en-US"/>
        </a:p>
      </dgm:t>
    </dgm:pt>
    <dgm:pt modelId="{A3743328-AA03-F040-A88A-BE03F6AA80CE}" type="pres">
      <dgm:prSet presAssocID="{F7062533-B20F-5940-85B3-0E331CBBDE50}" presName="node" presStyleLbl="node1" presStyleIdx="0" presStyleCnt="3">
        <dgm:presLayoutVars>
          <dgm:bulletEnabled val="1"/>
        </dgm:presLayoutVars>
      </dgm:prSet>
      <dgm:spPr/>
      <dgm:t>
        <a:bodyPr/>
        <a:lstStyle/>
        <a:p>
          <a:endParaRPr lang="en-US"/>
        </a:p>
      </dgm:t>
    </dgm:pt>
    <dgm:pt modelId="{C318ACD0-38D1-EB42-B0E0-7EB0344A2C72}" type="pres">
      <dgm:prSet presAssocID="{B6A6924F-500E-B44D-A56F-368DD1927BAA}" presName="parTrans" presStyleLbl="bgSibTrans2D1" presStyleIdx="1" presStyleCnt="3"/>
      <dgm:spPr/>
      <dgm:t>
        <a:bodyPr/>
        <a:lstStyle/>
        <a:p>
          <a:endParaRPr lang="en-US"/>
        </a:p>
      </dgm:t>
    </dgm:pt>
    <dgm:pt modelId="{E6AF6B79-9407-5D42-8D57-3B40E876AE5A}" type="pres">
      <dgm:prSet presAssocID="{45C139FB-3161-D140-8565-B2D8897AC77F}" presName="node" presStyleLbl="node1" presStyleIdx="1" presStyleCnt="3">
        <dgm:presLayoutVars>
          <dgm:bulletEnabled val="1"/>
        </dgm:presLayoutVars>
      </dgm:prSet>
      <dgm:spPr/>
      <dgm:t>
        <a:bodyPr/>
        <a:lstStyle/>
        <a:p>
          <a:endParaRPr lang="en-US"/>
        </a:p>
      </dgm:t>
    </dgm:pt>
    <dgm:pt modelId="{F686467E-9B12-8047-A96C-7F79184802BB}" type="pres">
      <dgm:prSet presAssocID="{C98C2C42-A700-9545-88CB-DB3D3F02D18A}" presName="parTrans" presStyleLbl="bgSibTrans2D1" presStyleIdx="2" presStyleCnt="3"/>
      <dgm:spPr/>
      <dgm:t>
        <a:bodyPr/>
        <a:lstStyle/>
        <a:p>
          <a:endParaRPr lang="en-US"/>
        </a:p>
      </dgm:t>
    </dgm:pt>
    <dgm:pt modelId="{24EF3FE0-B78C-1749-ACE4-9D2A6E7B3203}" type="pres">
      <dgm:prSet presAssocID="{F67FA6C0-CC4B-404D-A64B-3E0F135F95FC}" presName="node" presStyleLbl="node1" presStyleIdx="2" presStyleCnt="3">
        <dgm:presLayoutVars>
          <dgm:bulletEnabled val="1"/>
        </dgm:presLayoutVars>
      </dgm:prSet>
      <dgm:spPr/>
      <dgm:t>
        <a:bodyPr/>
        <a:lstStyle/>
        <a:p>
          <a:endParaRPr lang="en-US"/>
        </a:p>
      </dgm:t>
    </dgm:pt>
  </dgm:ptLst>
  <dgm:cxnLst>
    <dgm:cxn modelId="{BEE629E6-6686-1E48-8359-E2C14DB129BB}" srcId="{F67FA6C0-CC4B-404D-A64B-3E0F135F95FC}" destId="{10DD9B1D-BA23-3D4D-898D-6A29C0CC860D}" srcOrd="4" destOrd="0" parTransId="{FC33A5A1-C03D-9349-8C53-5073301DB879}" sibTransId="{4BDFB26D-92B4-7543-994D-BE781618DCFA}"/>
    <dgm:cxn modelId="{1AB87099-2ABA-A449-862E-BF2457C48A3A}" type="presOf" srcId="{B8BBBEE0-1EF1-104A-BFB3-E20602EFBAB4}" destId="{E6AF6B79-9407-5D42-8D57-3B40E876AE5A}" srcOrd="0" destOrd="1" presId="urn:microsoft.com/office/officeart/2005/8/layout/radial4"/>
    <dgm:cxn modelId="{6B6AC582-E8A5-4841-AA68-503627BEABBE}" type="presOf" srcId="{02431C18-202D-B144-B988-CBFA221523CD}" destId="{A3743328-AA03-F040-A88A-BE03F6AA80CE}" srcOrd="0" destOrd="1" presId="urn:microsoft.com/office/officeart/2005/8/layout/radial4"/>
    <dgm:cxn modelId="{8457A90E-746A-464B-B470-A54B671EBE11}" type="presOf" srcId="{14791BA7-5E8C-4642-A29C-D413DBC2CEC4}" destId="{24EF3FE0-B78C-1749-ACE4-9D2A6E7B3203}" srcOrd="0" destOrd="4" presId="urn:microsoft.com/office/officeart/2005/8/layout/radial4"/>
    <dgm:cxn modelId="{1818B9AF-E57B-314D-971F-23EB6EE7D651}" type="presOf" srcId="{287B6B32-9C51-D64C-996C-B98BF7B019C0}" destId="{2F95CF26-32FC-D842-9C15-F9E60021E62D}" srcOrd="0" destOrd="0" presId="urn:microsoft.com/office/officeart/2005/8/layout/radial4"/>
    <dgm:cxn modelId="{8BBD4EAB-0FBC-0F44-B301-DC947FE28E19}" type="presOf" srcId="{A1D42E8D-C9BB-7B44-8BE6-E223F2AE7B70}" destId="{A3743328-AA03-F040-A88A-BE03F6AA80CE}" srcOrd="0" destOrd="3" presId="urn:microsoft.com/office/officeart/2005/8/layout/radial4"/>
    <dgm:cxn modelId="{F2BC65F2-C1BA-4043-88C1-D153721ABBF8}" srcId="{F67FA6C0-CC4B-404D-A64B-3E0F135F95FC}" destId="{14791BA7-5E8C-4642-A29C-D413DBC2CEC4}" srcOrd="3" destOrd="0" parTransId="{9CE41607-FC20-CC45-83B9-F34F0985FCE8}" sibTransId="{90FBEA07-BA5D-DF49-BE14-C7266787D10A}"/>
    <dgm:cxn modelId="{B7132E06-FE8D-AE47-A79F-B7B9DE284436}" type="presOf" srcId="{C98C2C42-A700-9545-88CB-DB3D3F02D18A}" destId="{F686467E-9B12-8047-A96C-7F79184802BB}" srcOrd="0" destOrd="0" presId="urn:microsoft.com/office/officeart/2005/8/layout/radial4"/>
    <dgm:cxn modelId="{C1E42646-E967-3D4F-9B8F-6DAEA9806FAE}" type="presOf" srcId="{45C139FB-3161-D140-8565-B2D8897AC77F}" destId="{E6AF6B79-9407-5D42-8D57-3B40E876AE5A}" srcOrd="0" destOrd="0" presId="urn:microsoft.com/office/officeart/2005/8/layout/radial4"/>
    <dgm:cxn modelId="{48C538A0-F6E6-734D-849F-8A785F0C40EB}" type="presOf" srcId="{BCDD2E8F-7DFC-674F-8CE0-B82AD9B502F1}" destId="{24EF3FE0-B78C-1749-ACE4-9D2A6E7B3203}" srcOrd="0" destOrd="2" presId="urn:microsoft.com/office/officeart/2005/8/layout/radial4"/>
    <dgm:cxn modelId="{9399263D-AF1B-1049-9C1A-DC9C81051579}" srcId="{30D69008-53A5-4E5D-B87F-90B599EAE600}" destId="{45C139FB-3161-D140-8565-B2D8897AC77F}" srcOrd="1" destOrd="0" parTransId="{B6A6924F-500E-B44D-A56F-368DD1927BAA}" sibTransId="{2C50A0AA-CA28-BA42-99F7-00725B8BF8D3}"/>
    <dgm:cxn modelId="{84BCDEE3-45C9-8E4E-9C13-D225B79EC861}" srcId="{45C139FB-3161-D140-8565-B2D8897AC77F}" destId="{806F7020-9AE6-E142-8710-4B8A79FC5677}" srcOrd="2" destOrd="0" parTransId="{212E542E-4267-1A43-8372-0E126B09F20A}" sibTransId="{98C937C6-01F9-6148-873C-9992A0F0B617}"/>
    <dgm:cxn modelId="{CEF44A02-EC63-4F4E-B8E1-96323B303ECB}" type="presOf" srcId="{F7062533-B20F-5940-85B3-0E331CBBDE50}" destId="{A3743328-AA03-F040-A88A-BE03F6AA80CE}" srcOrd="0" destOrd="0" presId="urn:microsoft.com/office/officeart/2005/8/layout/radial4"/>
    <dgm:cxn modelId="{868E0C34-7DD1-1A4E-96E6-AA7BEE4767D2}" srcId="{30D69008-53A5-4E5D-B87F-90B599EAE600}" destId="{F7062533-B20F-5940-85B3-0E331CBBDE50}" srcOrd="0" destOrd="0" parTransId="{287B6B32-9C51-D64C-996C-B98BF7B019C0}" sibTransId="{3A5B6AED-4F73-3649-91F6-06D2E9C7AA14}"/>
    <dgm:cxn modelId="{94CC5AB1-0071-7D48-A283-7E2B1BA2B883}" srcId="{F7062533-B20F-5940-85B3-0E331CBBDE50}" destId="{A1D42E8D-C9BB-7B44-8BE6-E223F2AE7B70}" srcOrd="2" destOrd="0" parTransId="{473CE7FE-F7B5-7644-A018-531D1A1CC2F2}" sibTransId="{9CA93201-1123-1144-8271-EC9B95DFA37F}"/>
    <dgm:cxn modelId="{A534E7BB-A3AC-BA44-A14D-D022AD9D641C}" type="presOf" srcId="{F67FA6C0-CC4B-404D-A64B-3E0F135F95FC}" destId="{24EF3FE0-B78C-1749-ACE4-9D2A6E7B3203}" srcOrd="0" destOrd="0" presId="urn:microsoft.com/office/officeart/2005/8/layout/radial4"/>
    <dgm:cxn modelId="{3352DFF1-825C-434F-AE52-89AF5874BEF0}" srcId="{F7062533-B20F-5940-85B3-0E331CBBDE50}" destId="{48F4C0CA-E9BB-6B4D-A1D5-C2FB20159BF0}" srcOrd="1" destOrd="0" parTransId="{BA8EB5E7-2DC3-8E4B-B5E8-6065C98FDCE0}" sibTransId="{C9FA92D2-112A-EB4B-A992-E2252BAB3852}"/>
    <dgm:cxn modelId="{BC7D3C64-7920-DD41-B93B-CCDFC81B4AFC}" type="presOf" srcId="{30D69008-53A5-4E5D-B87F-90B599EAE600}" destId="{D16E3F5E-3B30-6343-AA30-34E6783765ED}" srcOrd="0" destOrd="0" presId="urn:microsoft.com/office/officeart/2005/8/layout/radial4"/>
    <dgm:cxn modelId="{BF26D9FC-6009-314A-9D93-478A4D3E82B7}" type="presOf" srcId="{806F7020-9AE6-E142-8710-4B8A79FC5677}" destId="{E6AF6B79-9407-5D42-8D57-3B40E876AE5A}" srcOrd="0" destOrd="3" presId="urn:microsoft.com/office/officeart/2005/8/layout/radial4"/>
    <dgm:cxn modelId="{BB94DBD2-3690-4847-8689-A616E428285F}" type="presOf" srcId="{68820133-734D-0E49-8CFF-EC2D4816876F}" destId="{24EF3FE0-B78C-1749-ACE4-9D2A6E7B3203}" srcOrd="0" destOrd="3" presId="urn:microsoft.com/office/officeart/2005/8/layout/radial4"/>
    <dgm:cxn modelId="{1B7C17AA-818D-C248-9E32-CE7DF6E4BC18}" type="presOf" srcId="{AD4497A8-1F34-2741-BBD9-A3E78B5F1433}" destId="{E6AF6B79-9407-5D42-8D57-3B40E876AE5A}" srcOrd="0" destOrd="2" presId="urn:microsoft.com/office/officeart/2005/8/layout/radial4"/>
    <dgm:cxn modelId="{60158A37-D77C-064E-B3FA-A5252A951EA0}" srcId="{F67FA6C0-CC4B-404D-A64B-3E0F135F95FC}" destId="{AA78F4FA-8996-F349-97AE-1942E8448EEE}" srcOrd="0" destOrd="0" parTransId="{E70F1F46-F43F-8E4E-B047-BF7237D1439B}" sibTransId="{0B273B4D-6FCE-394B-854F-1D8BBE430933}"/>
    <dgm:cxn modelId="{66370F42-CD6F-7943-BEB9-98B30F1AEF26}" type="presOf" srcId="{B6A6924F-500E-B44D-A56F-368DD1927BAA}" destId="{C318ACD0-38D1-EB42-B0E0-7EB0344A2C72}" srcOrd="0" destOrd="0" presId="urn:microsoft.com/office/officeart/2005/8/layout/radial4"/>
    <dgm:cxn modelId="{D6EB7667-7503-CE47-AC29-1DF783AB3373}" srcId="{F67FA6C0-CC4B-404D-A64B-3E0F135F95FC}" destId="{BCDD2E8F-7DFC-674F-8CE0-B82AD9B502F1}" srcOrd="1" destOrd="0" parTransId="{1556225C-945F-E647-BE14-6836EFB685F3}" sibTransId="{0068C9A1-E0D5-3444-B782-20F347B37240}"/>
    <dgm:cxn modelId="{C03B305A-7BE7-0549-82DA-AC92052F89A7}" srcId="{F7062533-B20F-5940-85B3-0E331CBBDE50}" destId="{02431C18-202D-B144-B988-CBFA221523CD}" srcOrd="0" destOrd="0" parTransId="{E847BAB9-1650-E348-B9D5-81C1701C77BA}" sibTransId="{F39D0607-CC57-0C40-BA6A-F046BE0040A1}"/>
    <dgm:cxn modelId="{D501FF0E-C4FD-0443-8F1A-B7F22FB319D6}" srcId="{F67FA6C0-CC4B-404D-A64B-3E0F135F95FC}" destId="{68820133-734D-0E49-8CFF-EC2D4816876F}" srcOrd="2" destOrd="0" parTransId="{359B2147-553A-0A4E-8E00-C38BD291A19C}" sibTransId="{19042B4B-9D4F-9A47-8675-C4D6273CA447}"/>
    <dgm:cxn modelId="{7E0B437E-DD96-1A4E-81AB-7B90CBB1EA1C}" type="presOf" srcId="{C1C01A80-DDCA-4156-8CDB-A1022CFDE0A0}" destId="{168A5ACD-A34F-C845-A0E1-628E9C464D20}" srcOrd="0" destOrd="0" presId="urn:microsoft.com/office/officeart/2005/8/layout/radial4"/>
    <dgm:cxn modelId="{CD292247-A530-844F-B429-F5C003CFD3C9}" srcId="{45C139FB-3161-D140-8565-B2D8897AC77F}" destId="{B8BBBEE0-1EF1-104A-BFB3-E20602EFBAB4}" srcOrd="0" destOrd="0" parTransId="{71634CA1-40C4-9949-9831-DF9597F2D75E}" sibTransId="{A4AC7FE6-54BB-A148-9D40-AB58BC0AE5D2}"/>
    <dgm:cxn modelId="{DAC7475C-4B3C-7842-970D-6CFCB39369CC}" type="presOf" srcId="{48F4C0CA-E9BB-6B4D-A1D5-C2FB20159BF0}" destId="{A3743328-AA03-F040-A88A-BE03F6AA80CE}" srcOrd="0" destOrd="2" presId="urn:microsoft.com/office/officeart/2005/8/layout/radial4"/>
    <dgm:cxn modelId="{C691F3C4-4A06-F84D-80A8-41C73B7A41DF}" srcId="{45C139FB-3161-D140-8565-B2D8897AC77F}" destId="{AD4497A8-1F34-2741-BBD9-A3E78B5F1433}" srcOrd="1" destOrd="0" parTransId="{15FA3F45-F44A-A042-B910-FEB8DF2D92AB}" sibTransId="{34390C7F-E9BC-B142-B4B0-348B4C7B7795}"/>
    <dgm:cxn modelId="{15CB17E2-5D20-4A0D-B680-3154035C5364}" srcId="{C1C01A80-DDCA-4156-8CDB-A1022CFDE0A0}" destId="{30D69008-53A5-4E5D-B87F-90B599EAE600}" srcOrd="0" destOrd="0" parTransId="{94958B12-8407-4EDD-8686-C098991DC7A9}" sibTransId="{7BC86163-6994-40DF-A5D8-E08A85828B65}"/>
    <dgm:cxn modelId="{B3A406D9-5135-DF4F-ADF0-1A4145DCA715}" srcId="{30D69008-53A5-4E5D-B87F-90B599EAE600}" destId="{F67FA6C0-CC4B-404D-A64B-3E0F135F95FC}" srcOrd="2" destOrd="0" parTransId="{C98C2C42-A700-9545-88CB-DB3D3F02D18A}" sibTransId="{4CBB698A-A960-FC4E-8DD2-2FC651E76261}"/>
    <dgm:cxn modelId="{5B6E9FFE-3451-9644-9BF8-21625C3BF8E9}" type="presOf" srcId="{10DD9B1D-BA23-3D4D-898D-6A29C0CC860D}" destId="{24EF3FE0-B78C-1749-ACE4-9D2A6E7B3203}" srcOrd="0" destOrd="5" presId="urn:microsoft.com/office/officeart/2005/8/layout/radial4"/>
    <dgm:cxn modelId="{FFFDC078-DF16-754E-BD46-FC1B8EBD87DE}" type="presOf" srcId="{AA78F4FA-8996-F349-97AE-1942E8448EEE}" destId="{24EF3FE0-B78C-1749-ACE4-9D2A6E7B3203}" srcOrd="0" destOrd="1" presId="urn:microsoft.com/office/officeart/2005/8/layout/radial4"/>
    <dgm:cxn modelId="{5E14E51C-FFD3-4E49-A500-EC7162702864}" type="presParOf" srcId="{168A5ACD-A34F-C845-A0E1-628E9C464D20}" destId="{D16E3F5E-3B30-6343-AA30-34E6783765ED}" srcOrd="0" destOrd="0" presId="urn:microsoft.com/office/officeart/2005/8/layout/radial4"/>
    <dgm:cxn modelId="{38A76509-862F-8248-A146-F1B8F81BE01F}" type="presParOf" srcId="{168A5ACD-A34F-C845-A0E1-628E9C464D20}" destId="{2F95CF26-32FC-D842-9C15-F9E60021E62D}" srcOrd="1" destOrd="0" presId="urn:microsoft.com/office/officeart/2005/8/layout/radial4"/>
    <dgm:cxn modelId="{583A6A46-8C79-BE41-A8FA-9378886C6BC3}" type="presParOf" srcId="{168A5ACD-A34F-C845-A0E1-628E9C464D20}" destId="{A3743328-AA03-F040-A88A-BE03F6AA80CE}" srcOrd="2" destOrd="0" presId="urn:microsoft.com/office/officeart/2005/8/layout/radial4"/>
    <dgm:cxn modelId="{D62764DB-6AF4-5046-9DDF-7A4F7E12D932}" type="presParOf" srcId="{168A5ACD-A34F-C845-A0E1-628E9C464D20}" destId="{C318ACD0-38D1-EB42-B0E0-7EB0344A2C72}" srcOrd="3" destOrd="0" presId="urn:microsoft.com/office/officeart/2005/8/layout/radial4"/>
    <dgm:cxn modelId="{9FF98EC5-5339-F045-AF1E-F95CC363B4F6}" type="presParOf" srcId="{168A5ACD-A34F-C845-A0E1-628E9C464D20}" destId="{E6AF6B79-9407-5D42-8D57-3B40E876AE5A}" srcOrd="4" destOrd="0" presId="urn:microsoft.com/office/officeart/2005/8/layout/radial4"/>
    <dgm:cxn modelId="{0D58F2A1-B39D-B349-AB1C-A4F226874D87}" type="presParOf" srcId="{168A5ACD-A34F-C845-A0E1-628E9C464D20}" destId="{F686467E-9B12-8047-A96C-7F79184802BB}" srcOrd="5" destOrd="0" presId="urn:microsoft.com/office/officeart/2005/8/layout/radial4"/>
    <dgm:cxn modelId="{5E733042-9B3C-C44C-ACCE-469F2A08A7C9}" type="presParOf" srcId="{168A5ACD-A34F-C845-A0E1-628E9C464D20}" destId="{24EF3FE0-B78C-1749-ACE4-9D2A6E7B3203}"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0CF8FA-D53D-E049-B812-1FB9156937AD}">
      <dsp:nvSpPr>
        <dsp:cNvPr id="0" name=""/>
        <dsp:cNvSpPr/>
      </dsp:nvSpPr>
      <dsp:spPr>
        <a:xfrm rot="5400000">
          <a:off x="546402" y="820009"/>
          <a:ext cx="1414960" cy="2354462"/>
        </a:xfrm>
        <a:prstGeom prst="corner">
          <a:avLst>
            <a:gd name="adj1" fmla="val 16120"/>
            <a:gd name="adj2" fmla="val 16110"/>
          </a:avLst>
        </a:prstGeom>
        <a:gradFill rotWithShape="0">
          <a:gsLst>
            <a:gs pos="0">
              <a:schemeClr val="accent1">
                <a:hueOff val="0"/>
                <a:satOff val="0"/>
                <a:lumOff val="0"/>
                <a:alphaOff val="0"/>
                <a:shade val="30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4400000" scaled="1"/>
        </a:gradFill>
        <a:ln w="12700" cap="flat" cmpd="sng" algn="ctr">
          <a:solidFill>
            <a:schemeClr val="accent1">
              <a:hueOff val="0"/>
              <a:satOff val="0"/>
              <a:lumOff val="0"/>
              <a:alphaOff val="0"/>
            </a:schemeClr>
          </a:solidFill>
          <a:prstDash val="solid"/>
        </a:ln>
        <a:effectLst>
          <a:outerShdw blurRad="88900" dist="63500" dir="3000000" algn="br"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13FBB98F-EA35-CC43-9FB0-B37429DA1C5C}">
      <dsp:nvSpPr>
        <dsp:cNvPr id="0" name=""/>
        <dsp:cNvSpPr/>
      </dsp:nvSpPr>
      <dsp:spPr>
        <a:xfrm>
          <a:off x="310210" y="1523487"/>
          <a:ext cx="2125622" cy="1863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smtClean="0"/>
            <a:t>Traditional Learning</a:t>
          </a:r>
          <a:endParaRPr lang="en-US" sz="2800" kern="1200" dirty="0"/>
        </a:p>
      </dsp:txBody>
      <dsp:txXfrm>
        <a:off x="310210" y="1523487"/>
        <a:ext cx="2125622" cy="1863232"/>
      </dsp:txXfrm>
    </dsp:sp>
    <dsp:sp modelId="{EFC5FDCA-B2FF-654D-BBF3-DD39320F01BC}">
      <dsp:nvSpPr>
        <dsp:cNvPr id="0" name=""/>
        <dsp:cNvSpPr/>
      </dsp:nvSpPr>
      <dsp:spPr>
        <a:xfrm>
          <a:off x="2034772" y="646671"/>
          <a:ext cx="401060" cy="401060"/>
        </a:xfrm>
        <a:prstGeom prst="triangle">
          <a:avLst>
            <a:gd name="adj" fmla="val 100000"/>
          </a:avLst>
        </a:prstGeom>
        <a:gradFill rotWithShape="0">
          <a:gsLst>
            <a:gs pos="0">
              <a:schemeClr val="accent1">
                <a:hueOff val="0"/>
                <a:satOff val="0"/>
                <a:lumOff val="0"/>
                <a:alphaOff val="0"/>
                <a:shade val="30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4400000" scaled="1"/>
        </a:gradFill>
        <a:ln w="12700" cap="flat" cmpd="sng" algn="ctr">
          <a:solidFill>
            <a:schemeClr val="accent1">
              <a:hueOff val="0"/>
              <a:satOff val="0"/>
              <a:lumOff val="0"/>
              <a:alphaOff val="0"/>
            </a:schemeClr>
          </a:solidFill>
          <a:prstDash val="solid"/>
        </a:ln>
        <a:effectLst>
          <a:outerShdw blurRad="88900" dist="63500" dir="3000000" algn="br"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BB8E80DF-274C-9344-81C0-529999BD1127}">
      <dsp:nvSpPr>
        <dsp:cNvPr id="0" name=""/>
        <dsp:cNvSpPr/>
      </dsp:nvSpPr>
      <dsp:spPr>
        <a:xfrm rot="5400000">
          <a:off x="3148579" y="176098"/>
          <a:ext cx="1414960" cy="2354462"/>
        </a:xfrm>
        <a:prstGeom prst="corner">
          <a:avLst>
            <a:gd name="adj1" fmla="val 16120"/>
            <a:gd name="adj2" fmla="val 16110"/>
          </a:avLst>
        </a:prstGeom>
        <a:gradFill rotWithShape="0">
          <a:gsLst>
            <a:gs pos="0">
              <a:schemeClr val="accent1">
                <a:hueOff val="0"/>
                <a:satOff val="0"/>
                <a:lumOff val="0"/>
                <a:alphaOff val="0"/>
                <a:shade val="30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4400000" scaled="1"/>
        </a:gradFill>
        <a:ln w="12700" cap="flat" cmpd="sng" algn="ctr">
          <a:solidFill>
            <a:schemeClr val="accent1">
              <a:hueOff val="0"/>
              <a:satOff val="0"/>
              <a:lumOff val="0"/>
              <a:alphaOff val="0"/>
            </a:schemeClr>
          </a:solidFill>
          <a:prstDash val="solid"/>
        </a:ln>
        <a:effectLst>
          <a:outerShdw blurRad="88900" dist="63500" dir="3000000" algn="br"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EB4D8C97-7854-EB45-9F78-858A4FA68298}">
      <dsp:nvSpPr>
        <dsp:cNvPr id="0" name=""/>
        <dsp:cNvSpPr/>
      </dsp:nvSpPr>
      <dsp:spPr>
        <a:xfrm>
          <a:off x="2912387" y="879575"/>
          <a:ext cx="2125622" cy="1863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smtClean="0"/>
            <a:t>Formal Learning Spaces</a:t>
          </a:r>
          <a:endParaRPr lang="en-US" sz="2800" kern="1200" dirty="0"/>
        </a:p>
      </dsp:txBody>
      <dsp:txXfrm>
        <a:off x="2912387" y="879575"/>
        <a:ext cx="2125622" cy="1863232"/>
      </dsp:txXfrm>
    </dsp:sp>
    <dsp:sp modelId="{28B37ED4-8BE9-7743-AC53-E1588D01D12D}">
      <dsp:nvSpPr>
        <dsp:cNvPr id="0" name=""/>
        <dsp:cNvSpPr/>
      </dsp:nvSpPr>
      <dsp:spPr>
        <a:xfrm>
          <a:off x="4636948" y="2760"/>
          <a:ext cx="401060" cy="401060"/>
        </a:xfrm>
        <a:prstGeom prst="triangle">
          <a:avLst>
            <a:gd name="adj" fmla="val 100000"/>
          </a:avLst>
        </a:prstGeom>
        <a:gradFill rotWithShape="0">
          <a:gsLst>
            <a:gs pos="0">
              <a:schemeClr val="accent1">
                <a:hueOff val="0"/>
                <a:satOff val="0"/>
                <a:lumOff val="0"/>
                <a:alphaOff val="0"/>
                <a:shade val="30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4400000" scaled="1"/>
        </a:gradFill>
        <a:ln w="12700" cap="flat" cmpd="sng" algn="ctr">
          <a:solidFill>
            <a:schemeClr val="accent1">
              <a:hueOff val="0"/>
              <a:satOff val="0"/>
              <a:lumOff val="0"/>
              <a:alphaOff val="0"/>
            </a:schemeClr>
          </a:solidFill>
          <a:prstDash val="solid"/>
        </a:ln>
        <a:effectLst>
          <a:outerShdw blurRad="88900" dist="63500" dir="3000000" algn="br"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78B90EDD-BA0F-6F42-BFD5-C12A60F672B1}">
      <dsp:nvSpPr>
        <dsp:cNvPr id="0" name=""/>
        <dsp:cNvSpPr/>
      </dsp:nvSpPr>
      <dsp:spPr>
        <a:xfrm rot="5400000">
          <a:off x="5750756" y="-467812"/>
          <a:ext cx="1414960" cy="2354462"/>
        </a:xfrm>
        <a:prstGeom prst="corner">
          <a:avLst>
            <a:gd name="adj1" fmla="val 16120"/>
            <a:gd name="adj2" fmla="val 16110"/>
          </a:avLst>
        </a:prstGeom>
        <a:gradFill rotWithShape="0">
          <a:gsLst>
            <a:gs pos="0">
              <a:schemeClr val="accent1">
                <a:hueOff val="0"/>
                <a:satOff val="0"/>
                <a:lumOff val="0"/>
                <a:alphaOff val="0"/>
                <a:shade val="30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4400000" scaled="1"/>
        </a:gradFill>
        <a:ln w="12700" cap="flat" cmpd="sng" algn="ctr">
          <a:solidFill>
            <a:schemeClr val="accent1">
              <a:hueOff val="0"/>
              <a:satOff val="0"/>
              <a:lumOff val="0"/>
              <a:alphaOff val="0"/>
            </a:schemeClr>
          </a:solidFill>
          <a:prstDash val="solid"/>
        </a:ln>
        <a:effectLst>
          <a:outerShdw blurRad="88900" dist="63500" dir="3000000" algn="br"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2BD4EBAB-8E88-7E4C-8E2D-8A6450F851F4}">
      <dsp:nvSpPr>
        <dsp:cNvPr id="0" name=""/>
        <dsp:cNvSpPr/>
      </dsp:nvSpPr>
      <dsp:spPr>
        <a:xfrm>
          <a:off x="5514564" y="235664"/>
          <a:ext cx="2125622" cy="1863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smtClean="0"/>
            <a:t>Existing theories of learning</a:t>
          </a:r>
          <a:endParaRPr lang="en-US" sz="2800" kern="1200" dirty="0"/>
        </a:p>
      </dsp:txBody>
      <dsp:txXfrm>
        <a:off x="5514564" y="235664"/>
        <a:ext cx="2125622" cy="18632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093AD9-015E-43B6-AC10-A94E6F366FB9}">
      <dsp:nvSpPr>
        <dsp:cNvPr id="0" name=""/>
        <dsp:cNvSpPr/>
      </dsp:nvSpPr>
      <dsp:spPr>
        <a:xfrm>
          <a:off x="0" y="500062"/>
          <a:ext cx="4257675" cy="4257675"/>
        </a:xfrm>
        <a:prstGeom prst="diamond">
          <a:avLst/>
        </a:prstGeom>
        <a:solidFill>
          <a:schemeClr val="accent2">
            <a:tint val="40000"/>
            <a:hueOff val="0"/>
            <a:satOff val="0"/>
            <a:lumOff val="0"/>
            <a:alphaOff val="0"/>
          </a:schemeClr>
        </a:solidFill>
        <a:ln>
          <a:noFill/>
        </a:ln>
        <a:effectLst>
          <a:outerShdw blurRad="88900" dist="63500" dir="3000000" algn="br" rotWithShape="0">
            <a:srgbClr val="000000">
              <a:alpha val="35000"/>
            </a:srgbClr>
          </a:outerShdw>
        </a:effectLst>
      </dsp:spPr>
      <dsp:style>
        <a:lnRef idx="0">
          <a:scrgbClr r="0" g="0" b="0"/>
        </a:lnRef>
        <a:fillRef idx="1">
          <a:scrgbClr r="0" g="0" b="0"/>
        </a:fillRef>
        <a:effectRef idx="2">
          <a:scrgbClr r="0" g="0" b="0"/>
        </a:effectRef>
        <a:fontRef idx="minor"/>
      </dsp:style>
    </dsp:sp>
    <dsp:sp modelId="{4A211BB0-F835-4E86-B266-18691425E5E9}">
      <dsp:nvSpPr>
        <dsp:cNvPr id="0" name=""/>
        <dsp:cNvSpPr/>
      </dsp:nvSpPr>
      <dsp:spPr>
        <a:xfrm>
          <a:off x="404479" y="904541"/>
          <a:ext cx="1660493" cy="1660493"/>
        </a:xfrm>
        <a:prstGeom prst="roundRect">
          <a:avLst/>
        </a:prstGeom>
        <a:gradFill rotWithShape="0">
          <a:gsLst>
            <a:gs pos="0">
              <a:schemeClr val="accent2">
                <a:hueOff val="0"/>
                <a:satOff val="0"/>
                <a:lumOff val="0"/>
                <a:alphaOff val="0"/>
                <a:shade val="30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4400000" scaled="1"/>
        </a:gradFill>
        <a:ln>
          <a:noFill/>
        </a:ln>
        <a:effectLst>
          <a:outerShdw blurRad="88900" dist="63500" dir="3000000" algn="br"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Adult learning</a:t>
          </a:r>
          <a:endParaRPr lang="en-US" sz="1800" kern="1200" dirty="0"/>
        </a:p>
      </dsp:txBody>
      <dsp:txXfrm>
        <a:off x="485538" y="985600"/>
        <a:ext cx="1498375" cy="1498375"/>
      </dsp:txXfrm>
    </dsp:sp>
    <dsp:sp modelId="{C2B51BD5-5A4F-4365-A76C-D59BBBE62C86}">
      <dsp:nvSpPr>
        <dsp:cNvPr id="0" name=""/>
        <dsp:cNvSpPr/>
      </dsp:nvSpPr>
      <dsp:spPr>
        <a:xfrm>
          <a:off x="2192702" y="904541"/>
          <a:ext cx="1660493" cy="1660493"/>
        </a:xfrm>
        <a:prstGeom prst="roundRect">
          <a:avLst/>
        </a:prstGeom>
        <a:gradFill rotWithShape="0">
          <a:gsLst>
            <a:gs pos="0">
              <a:schemeClr val="accent3">
                <a:hueOff val="0"/>
                <a:satOff val="0"/>
                <a:lumOff val="0"/>
                <a:alphaOff val="0"/>
                <a:shade val="30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4400000" scaled="1"/>
        </a:gradFill>
        <a:ln>
          <a:noFill/>
        </a:ln>
        <a:effectLst>
          <a:outerShdw blurRad="88900" dist="63500" dir="3000000" algn="br"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Workplace Learning</a:t>
          </a:r>
          <a:endParaRPr lang="en-US" sz="1800" kern="1200" dirty="0"/>
        </a:p>
      </dsp:txBody>
      <dsp:txXfrm>
        <a:off x="2273761" y="985600"/>
        <a:ext cx="1498375" cy="1498375"/>
      </dsp:txXfrm>
    </dsp:sp>
    <dsp:sp modelId="{73A91614-9B3D-43BA-AA9F-AEAC86EAE993}">
      <dsp:nvSpPr>
        <dsp:cNvPr id="0" name=""/>
        <dsp:cNvSpPr/>
      </dsp:nvSpPr>
      <dsp:spPr>
        <a:xfrm>
          <a:off x="404479" y="2692765"/>
          <a:ext cx="1660493" cy="1660493"/>
        </a:xfrm>
        <a:prstGeom prst="roundRect">
          <a:avLst/>
        </a:prstGeom>
        <a:gradFill rotWithShape="0">
          <a:gsLst>
            <a:gs pos="0">
              <a:schemeClr val="accent4">
                <a:hueOff val="0"/>
                <a:satOff val="0"/>
                <a:lumOff val="0"/>
                <a:alphaOff val="0"/>
                <a:shade val="30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4400000" scaled="1"/>
        </a:gradFill>
        <a:ln>
          <a:noFill/>
        </a:ln>
        <a:effectLst>
          <a:outerShdw blurRad="88900" dist="63500" dir="3000000" algn="br"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Informal learning</a:t>
          </a:r>
          <a:endParaRPr lang="en-US" sz="1800" kern="1200" dirty="0"/>
        </a:p>
      </dsp:txBody>
      <dsp:txXfrm>
        <a:off x="485538" y="2773824"/>
        <a:ext cx="1498375" cy="1498375"/>
      </dsp:txXfrm>
    </dsp:sp>
    <dsp:sp modelId="{F0A5EA68-263D-4FB7-B774-F68EEBE0AB0A}">
      <dsp:nvSpPr>
        <dsp:cNvPr id="0" name=""/>
        <dsp:cNvSpPr/>
      </dsp:nvSpPr>
      <dsp:spPr>
        <a:xfrm>
          <a:off x="2192702" y="2692765"/>
          <a:ext cx="1660493" cy="1660493"/>
        </a:xfrm>
        <a:prstGeom prst="roundRect">
          <a:avLst/>
        </a:prstGeom>
        <a:gradFill rotWithShape="0">
          <a:gsLst>
            <a:gs pos="0">
              <a:schemeClr val="accent5">
                <a:hueOff val="0"/>
                <a:satOff val="0"/>
                <a:lumOff val="0"/>
                <a:alphaOff val="0"/>
                <a:shade val="30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4400000" scaled="1"/>
        </a:gradFill>
        <a:ln>
          <a:noFill/>
        </a:ln>
        <a:effectLst>
          <a:outerShdw blurRad="88900" dist="63500" dir="3000000" algn="br"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Experiential learning</a:t>
          </a:r>
          <a:endParaRPr lang="en-US" sz="1800" kern="1200" dirty="0"/>
        </a:p>
      </dsp:txBody>
      <dsp:txXfrm>
        <a:off x="2273761" y="2773824"/>
        <a:ext cx="1498375" cy="14983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416898-003B-47FB-A816-2552670B387F}">
      <dsp:nvSpPr>
        <dsp:cNvPr id="0" name=""/>
        <dsp:cNvSpPr/>
      </dsp:nvSpPr>
      <dsp:spPr>
        <a:xfrm>
          <a:off x="1915953" y="2416016"/>
          <a:ext cx="2341721" cy="2341721"/>
        </a:xfrm>
        <a:prstGeom prst="gear9">
          <a:avLst/>
        </a:prstGeom>
        <a:gradFill rotWithShape="0">
          <a:gsLst>
            <a:gs pos="0">
              <a:schemeClr val="accent2">
                <a:hueOff val="0"/>
                <a:satOff val="0"/>
                <a:lumOff val="0"/>
                <a:alphaOff val="0"/>
                <a:shade val="30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4400000" scaled="1"/>
        </a:gradFill>
        <a:ln>
          <a:noFill/>
        </a:ln>
        <a:effectLst>
          <a:outerShdw blurRad="88900" dist="63500" dir="3000000" algn="br"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accent5">
                  <a:lumMod val="75000"/>
                </a:schemeClr>
              </a:solidFill>
            </a:rPr>
            <a:t>Networks across geography and educational contexts</a:t>
          </a:r>
          <a:endParaRPr lang="en-US" sz="1400" kern="1200" dirty="0">
            <a:solidFill>
              <a:schemeClr val="accent5">
                <a:lumMod val="75000"/>
              </a:schemeClr>
            </a:solidFill>
          </a:endParaRPr>
        </a:p>
      </dsp:txBody>
      <dsp:txXfrm>
        <a:off x="2386743" y="2964553"/>
        <a:ext cx="1400141" cy="1203693"/>
      </dsp:txXfrm>
    </dsp:sp>
    <dsp:sp modelId="{E5198C07-5BA3-48B4-8DA8-BB3C63451B9B}">
      <dsp:nvSpPr>
        <dsp:cNvPr id="0" name=""/>
        <dsp:cNvSpPr/>
      </dsp:nvSpPr>
      <dsp:spPr>
        <a:xfrm>
          <a:off x="553497" y="1862518"/>
          <a:ext cx="1703070" cy="1703070"/>
        </a:xfrm>
        <a:prstGeom prst="gear6">
          <a:avLst/>
        </a:prstGeom>
        <a:gradFill rotWithShape="0">
          <a:gsLst>
            <a:gs pos="0">
              <a:schemeClr val="accent3">
                <a:hueOff val="0"/>
                <a:satOff val="0"/>
                <a:lumOff val="0"/>
                <a:alphaOff val="0"/>
                <a:shade val="30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4400000" scaled="1"/>
        </a:gradFill>
        <a:ln>
          <a:noFill/>
        </a:ln>
        <a:effectLst>
          <a:outerShdw blurRad="88900" dist="63500" dir="3000000" algn="br"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rgbClr val="954B02"/>
              </a:solidFill>
            </a:rPr>
            <a:t>Enabled privacy</a:t>
          </a:r>
          <a:endParaRPr lang="en-US" sz="1600" kern="1200" dirty="0">
            <a:solidFill>
              <a:srgbClr val="954B02"/>
            </a:solidFill>
          </a:endParaRPr>
        </a:p>
      </dsp:txBody>
      <dsp:txXfrm>
        <a:off x="982250" y="2293862"/>
        <a:ext cx="845564" cy="840382"/>
      </dsp:txXfrm>
    </dsp:sp>
    <dsp:sp modelId="{BD2A0860-83DC-46E8-897B-278C568FA30F}">
      <dsp:nvSpPr>
        <dsp:cNvPr id="0" name=""/>
        <dsp:cNvSpPr/>
      </dsp:nvSpPr>
      <dsp:spPr>
        <a:xfrm rot="20700000">
          <a:off x="1507390" y="687574"/>
          <a:ext cx="1668660" cy="1668660"/>
        </a:xfrm>
        <a:prstGeom prst="gear6">
          <a:avLst/>
        </a:prstGeom>
        <a:gradFill rotWithShape="0">
          <a:gsLst>
            <a:gs pos="0">
              <a:schemeClr val="accent4">
                <a:hueOff val="0"/>
                <a:satOff val="0"/>
                <a:lumOff val="0"/>
                <a:alphaOff val="0"/>
                <a:shade val="30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4400000" scaled="1"/>
        </a:gradFill>
        <a:ln>
          <a:noFill/>
        </a:ln>
        <a:effectLst>
          <a:outerShdw blurRad="88900" dist="63500" dir="3000000" algn="br"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n-US" sz="1050" kern="1200" dirty="0" smtClean="0">
              <a:solidFill>
                <a:schemeClr val="accent1">
                  <a:lumMod val="75000"/>
                </a:schemeClr>
              </a:solidFill>
            </a:rPr>
            <a:t>High </a:t>
          </a:r>
        </a:p>
        <a:p>
          <a:pPr lvl="0" algn="ctr" defTabSz="466725">
            <a:lnSpc>
              <a:spcPct val="90000"/>
            </a:lnSpc>
            <a:spcBef>
              <a:spcPct val="0"/>
            </a:spcBef>
            <a:spcAft>
              <a:spcPct val="35000"/>
            </a:spcAft>
          </a:pPr>
          <a:r>
            <a:rPr lang="en-US" sz="1050" kern="1200" dirty="0" smtClean="0">
              <a:solidFill>
                <a:schemeClr val="accent1">
                  <a:lumMod val="75000"/>
                </a:schemeClr>
              </a:solidFill>
            </a:rPr>
            <a:t>degree of customization</a:t>
          </a:r>
          <a:endParaRPr lang="en-US" sz="1050" kern="1200" dirty="0">
            <a:solidFill>
              <a:schemeClr val="accent1">
                <a:lumMod val="75000"/>
              </a:schemeClr>
            </a:solidFill>
          </a:endParaRPr>
        </a:p>
      </dsp:txBody>
      <dsp:txXfrm rot="-20700000">
        <a:off x="1873377" y="1053560"/>
        <a:ext cx="936688" cy="936688"/>
      </dsp:txXfrm>
    </dsp:sp>
    <dsp:sp modelId="{11A8A44F-295E-4CCE-93C8-47B01A4BA973}">
      <dsp:nvSpPr>
        <dsp:cNvPr id="0" name=""/>
        <dsp:cNvSpPr/>
      </dsp:nvSpPr>
      <dsp:spPr>
        <a:xfrm>
          <a:off x="1736585" y="2062260"/>
          <a:ext cx="2997403" cy="2997403"/>
        </a:xfrm>
        <a:prstGeom prst="circularArrow">
          <a:avLst>
            <a:gd name="adj1" fmla="val 4687"/>
            <a:gd name="adj2" fmla="val 299029"/>
            <a:gd name="adj3" fmla="val 2517723"/>
            <a:gd name="adj4" fmla="val 15857927"/>
            <a:gd name="adj5" fmla="val 5469"/>
          </a:avLst>
        </a:prstGeom>
        <a:gradFill rotWithShape="0">
          <a:gsLst>
            <a:gs pos="0">
              <a:schemeClr val="accent2">
                <a:hueOff val="0"/>
                <a:satOff val="0"/>
                <a:lumOff val="0"/>
                <a:alphaOff val="0"/>
                <a:shade val="30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4400000" scaled="1"/>
        </a:gradFill>
        <a:ln>
          <a:noFill/>
        </a:ln>
        <a:effectLst>
          <a:outerShdw blurRad="88900" dist="63500" dir="3000000" algn="br"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33F4F49-D7E8-4827-A871-A86C630AAB94}">
      <dsp:nvSpPr>
        <dsp:cNvPr id="0" name=""/>
        <dsp:cNvSpPr/>
      </dsp:nvSpPr>
      <dsp:spPr>
        <a:xfrm>
          <a:off x="251887" y="1485421"/>
          <a:ext cx="2177800" cy="2177800"/>
        </a:xfrm>
        <a:prstGeom prst="leftCircularArrow">
          <a:avLst>
            <a:gd name="adj1" fmla="val 6452"/>
            <a:gd name="adj2" fmla="val 429999"/>
            <a:gd name="adj3" fmla="val 10489124"/>
            <a:gd name="adj4" fmla="val 14837806"/>
            <a:gd name="adj5" fmla="val 7527"/>
          </a:avLst>
        </a:prstGeom>
        <a:gradFill rotWithShape="0">
          <a:gsLst>
            <a:gs pos="0">
              <a:schemeClr val="accent3">
                <a:hueOff val="0"/>
                <a:satOff val="0"/>
                <a:lumOff val="0"/>
                <a:alphaOff val="0"/>
                <a:shade val="30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4400000" scaled="1"/>
        </a:gradFill>
        <a:ln>
          <a:noFill/>
        </a:ln>
        <a:effectLst>
          <a:outerShdw blurRad="88900" dist="63500" dir="3000000" algn="br"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269EA21-B256-4E6A-8984-36D161A1E5B1}">
      <dsp:nvSpPr>
        <dsp:cNvPr id="0" name=""/>
        <dsp:cNvSpPr/>
      </dsp:nvSpPr>
      <dsp:spPr>
        <a:xfrm>
          <a:off x="1121412" y="321802"/>
          <a:ext cx="2348107" cy="2348107"/>
        </a:xfrm>
        <a:prstGeom prst="circularArrow">
          <a:avLst>
            <a:gd name="adj1" fmla="val 5984"/>
            <a:gd name="adj2" fmla="val 394124"/>
            <a:gd name="adj3" fmla="val 13313824"/>
            <a:gd name="adj4" fmla="val 10508221"/>
            <a:gd name="adj5" fmla="val 6981"/>
          </a:avLst>
        </a:prstGeom>
        <a:gradFill rotWithShape="0">
          <a:gsLst>
            <a:gs pos="0">
              <a:schemeClr val="accent4">
                <a:hueOff val="0"/>
                <a:satOff val="0"/>
                <a:lumOff val="0"/>
                <a:alphaOff val="0"/>
                <a:shade val="30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4400000" scaled="1"/>
        </a:gradFill>
        <a:ln>
          <a:noFill/>
        </a:ln>
        <a:effectLst>
          <a:outerShdw blurRad="88900" dist="63500" dir="3000000" algn="br"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05B479-42FE-E645-8B83-232370166A79}">
      <dsp:nvSpPr>
        <dsp:cNvPr id="0" name=""/>
        <dsp:cNvSpPr/>
      </dsp:nvSpPr>
      <dsp:spPr>
        <a:xfrm>
          <a:off x="1490186" y="2076615"/>
          <a:ext cx="1277302" cy="1277302"/>
        </a:xfrm>
        <a:prstGeom prst="roundRect">
          <a:avLst/>
        </a:prstGeom>
        <a:solidFill>
          <a:schemeClr val="accent3">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3020" tIns="33020" rIns="33020" bIns="33020" numCol="1" spcCol="1270" anchor="ctr" anchorCtr="0">
          <a:noAutofit/>
        </a:bodyPr>
        <a:lstStyle/>
        <a:p>
          <a:pPr lvl="0" algn="ctr" defTabSz="577850">
            <a:lnSpc>
              <a:spcPct val="90000"/>
            </a:lnSpc>
            <a:spcBef>
              <a:spcPct val="0"/>
            </a:spcBef>
            <a:spcAft>
              <a:spcPct val="35000"/>
            </a:spcAft>
          </a:pPr>
          <a:r>
            <a:rPr lang="en-US" sz="1300" kern="1200" dirty="0" smtClean="0"/>
            <a:t>Content and Relationships</a:t>
          </a:r>
          <a:endParaRPr lang="en-US" sz="1300" kern="1200" dirty="0"/>
        </a:p>
      </dsp:txBody>
      <dsp:txXfrm>
        <a:off x="1552539" y="2138968"/>
        <a:ext cx="1152596" cy="1152596"/>
      </dsp:txXfrm>
    </dsp:sp>
    <dsp:sp modelId="{A95B5172-EDB3-354D-8B91-161CA7EF54CB}">
      <dsp:nvSpPr>
        <dsp:cNvPr id="0" name=""/>
        <dsp:cNvSpPr/>
      </dsp:nvSpPr>
      <dsp:spPr>
        <a:xfrm rot="16200000">
          <a:off x="1789994" y="1737772"/>
          <a:ext cx="677685" cy="0"/>
        </a:xfrm>
        <a:custGeom>
          <a:avLst/>
          <a:gdLst/>
          <a:ahLst/>
          <a:cxnLst/>
          <a:rect l="0" t="0" r="0" b="0"/>
          <a:pathLst>
            <a:path>
              <a:moveTo>
                <a:pt x="0" y="0"/>
              </a:moveTo>
              <a:lnTo>
                <a:pt x="677685" y="0"/>
              </a:lnTo>
            </a:path>
          </a:pathLst>
        </a:custGeom>
        <a:noFill/>
        <a:ln w="31750" cap="flat" cmpd="sng" algn="ctr">
          <a:solidFill>
            <a:schemeClr val="accent4">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FE9581D2-4F1E-A143-9F4E-BBEE4CFC3476}">
      <dsp:nvSpPr>
        <dsp:cNvPr id="0" name=""/>
        <dsp:cNvSpPr/>
      </dsp:nvSpPr>
      <dsp:spPr>
        <a:xfrm>
          <a:off x="1700941" y="543137"/>
          <a:ext cx="855792" cy="855792"/>
        </a:xfrm>
        <a:prstGeom prst="roundRect">
          <a:avLst/>
        </a:prstGeom>
        <a:solidFill>
          <a:schemeClr val="accent3">
            <a:hueOff val="-216771"/>
            <a:satOff val="-2250"/>
            <a:lumOff val="28"/>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lvl="0" algn="ctr" defTabSz="533400">
            <a:lnSpc>
              <a:spcPct val="90000"/>
            </a:lnSpc>
            <a:spcBef>
              <a:spcPct val="0"/>
            </a:spcBef>
            <a:spcAft>
              <a:spcPct val="35000"/>
            </a:spcAft>
          </a:pPr>
          <a:r>
            <a:rPr lang="en-US" sz="1200" kern="1200" dirty="0" smtClean="0"/>
            <a:t>Teachers</a:t>
          </a:r>
          <a:endParaRPr lang="en-US" sz="1200" kern="1200" dirty="0"/>
        </a:p>
      </dsp:txBody>
      <dsp:txXfrm>
        <a:off x="1742717" y="584913"/>
        <a:ext cx="772240" cy="772240"/>
      </dsp:txXfrm>
    </dsp:sp>
    <dsp:sp modelId="{A4848EC2-8A2D-B446-87F5-076D9D36ABE6}">
      <dsp:nvSpPr>
        <dsp:cNvPr id="0" name=""/>
        <dsp:cNvSpPr/>
      </dsp:nvSpPr>
      <dsp:spPr>
        <a:xfrm rot="19285714">
          <a:off x="2726029" y="2087475"/>
          <a:ext cx="380067" cy="0"/>
        </a:xfrm>
        <a:custGeom>
          <a:avLst/>
          <a:gdLst/>
          <a:ahLst/>
          <a:cxnLst/>
          <a:rect l="0" t="0" r="0" b="0"/>
          <a:pathLst>
            <a:path>
              <a:moveTo>
                <a:pt x="0" y="0"/>
              </a:moveTo>
              <a:lnTo>
                <a:pt x="380067" y="0"/>
              </a:lnTo>
            </a:path>
          </a:pathLst>
        </a:custGeom>
        <a:noFill/>
        <a:ln w="31750" cap="flat" cmpd="sng" algn="ctr">
          <a:solidFill>
            <a:schemeClr val="accent4">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1B824950-A359-274A-A426-30975EB24CA2}">
      <dsp:nvSpPr>
        <dsp:cNvPr id="0" name=""/>
        <dsp:cNvSpPr/>
      </dsp:nvSpPr>
      <dsp:spPr>
        <a:xfrm>
          <a:off x="3064637" y="1199858"/>
          <a:ext cx="855792" cy="855792"/>
        </a:xfrm>
        <a:prstGeom prst="roundRect">
          <a:avLst/>
        </a:prstGeom>
        <a:solidFill>
          <a:schemeClr val="accent3">
            <a:hueOff val="-433543"/>
            <a:satOff val="-4499"/>
            <a:lumOff val="56"/>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lvl="0" algn="ctr" defTabSz="533400">
            <a:lnSpc>
              <a:spcPct val="90000"/>
            </a:lnSpc>
            <a:spcBef>
              <a:spcPct val="0"/>
            </a:spcBef>
            <a:spcAft>
              <a:spcPct val="35000"/>
            </a:spcAft>
          </a:pPr>
          <a:r>
            <a:rPr lang="en-US" sz="1200" kern="1200" dirty="0" smtClean="0"/>
            <a:t>Students</a:t>
          </a:r>
          <a:endParaRPr lang="en-US" sz="1200" kern="1200" dirty="0"/>
        </a:p>
      </dsp:txBody>
      <dsp:txXfrm>
        <a:off x="3106413" y="1241634"/>
        <a:ext cx="772240" cy="772240"/>
      </dsp:txXfrm>
    </dsp:sp>
    <dsp:sp modelId="{6E92FB00-41A5-F549-AFB6-9CFA4ED92DB3}">
      <dsp:nvSpPr>
        <dsp:cNvPr id="0" name=""/>
        <dsp:cNvSpPr/>
      </dsp:nvSpPr>
      <dsp:spPr>
        <a:xfrm rot="771429">
          <a:off x="2759337" y="2933382"/>
          <a:ext cx="650257" cy="0"/>
        </a:xfrm>
        <a:custGeom>
          <a:avLst/>
          <a:gdLst/>
          <a:ahLst/>
          <a:cxnLst/>
          <a:rect l="0" t="0" r="0" b="0"/>
          <a:pathLst>
            <a:path>
              <a:moveTo>
                <a:pt x="0" y="0"/>
              </a:moveTo>
              <a:lnTo>
                <a:pt x="650257" y="0"/>
              </a:lnTo>
            </a:path>
          </a:pathLst>
        </a:custGeom>
        <a:noFill/>
        <a:ln w="31750" cap="flat" cmpd="sng" algn="ctr">
          <a:solidFill>
            <a:schemeClr val="accent4">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7667423F-EC6B-3348-B2D0-6B6E7C5BA407}">
      <dsp:nvSpPr>
        <dsp:cNvPr id="0" name=""/>
        <dsp:cNvSpPr/>
      </dsp:nvSpPr>
      <dsp:spPr>
        <a:xfrm>
          <a:off x="3401442" y="2675498"/>
          <a:ext cx="855792" cy="855792"/>
        </a:xfrm>
        <a:prstGeom prst="roundRect">
          <a:avLst/>
        </a:prstGeom>
        <a:solidFill>
          <a:schemeClr val="accent3">
            <a:hueOff val="-650314"/>
            <a:satOff val="-6749"/>
            <a:lumOff val="84"/>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355600">
            <a:lnSpc>
              <a:spcPct val="90000"/>
            </a:lnSpc>
            <a:spcBef>
              <a:spcPct val="0"/>
            </a:spcBef>
            <a:spcAft>
              <a:spcPct val="35000"/>
            </a:spcAft>
          </a:pPr>
          <a:r>
            <a:rPr lang="en-US" sz="800" kern="1200" dirty="0" smtClean="0"/>
            <a:t>Administration</a:t>
          </a:r>
          <a:endParaRPr lang="en-US" sz="800" kern="1200" dirty="0"/>
        </a:p>
      </dsp:txBody>
      <dsp:txXfrm>
        <a:off x="3443218" y="2717274"/>
        <a:ext cx="772240" cy="772240"/>
      </dsp:txXfrm>
    </dsp:sp>
    <dsp:sp modelId="{B575C633-C56D-8647-BF7C-DA98AE36B8AD}">
      <dsp:nvSpPr>
        <dsp:cNvPr id="0" name=""/>
        <dsp:cNvSpPr/>
      </dsp:nvSpPr>
      <dsp:spPr>
        <a:xfrm rot="3857143">
          <a:off x="2277754" y="3606393"/>
          <a:ext cx="560454" cy="0"/>
        </a:xfrm>
        <a:custGeom>
          <a:avLst/>
          <a:gdLst/>
          <a:ahLst/>
          <a:cxnLst/>
          <a:rect l="0" t="0" r="0" b="0"/>
          <a:pathLst>
            <a:path>
              <a:moveTo>
                <a:pt x="0" y="0"/>
              </a:moveTo>
              <a:lnTo>
                <a:pt x="560454" y="0"/>
              </a:lnTo>
            </a:path>
          </a:pathLst>
        </a:custGeom>
        <a:noFill/>
        <a:ln w="31750" cap="flat" cmpd="sng" algn="ctr">
          <a:solidFill>
            <a:schemeClr val="accent4">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380DE630-7591-7241-A75C-F9F6A61B02AA}">
      <dsp:nvSpPr>
        <dsp:cNvPr id="0" name=""/>
        <dsp:cNvSpPr/>
      </dsp:nvSpPr>
      <dsp:spPr>
        <a:xfrm>
          <a:off x="2457735" y="3858870"/>
          <a:ext cx="855792" cy="855792"/>
        </a:xfrm>
        <a:prstGeom prst="roundRect">
          <a:avLst/>
        </a:prstGeom>
        <a:solidFill>
          <a:schemeClr val="accent3">
            <a:hueOff val="-867085"/>
            <a:satOff val="-8999"/>
            <a:lumOff val="112"/>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7940" tIns="27940" rIns="27940" bIns="27940" numCol="1" spcCol="1270" anchor="ctr" anchorCtr="0">
          <a:noAutofit/>
        </a:bodyPr>
        <a:lstStyle/>
        <a:p>
          <a:pPr lvl="0" algn="ctr" defTabSz="488950">
            <a:lnSpc>
              <a:spcPct val="90000"/>
            </a:lnSpc>
            <a:spcBef>
              <a:spcPct val="0"/>
            </a:spcBef>
            <a:spcAft>
              <a:spcPct val="35000"/>
            </a:spcAft>
          </a:pPr>
          <a:r>
            <a:rPr lang="en-US" sz="1100" kern="1200" dirty="0" smtClean="0"/>
            <a:t>Teacher Educators</a:t>
          </a:r>
          <a:endParaRPr lang="en-US" sz="1100" kern="1200" dirty="0"/>
        </a:p>
      </dsp:txBody>
      <dsp:txXfrm>
        <a:off x="2499511" y="3900646"/>
        <a:ext cx="772240" cy="772240"/>
      </dsp:txXfrm>
    </dsp:sp>
    <dsp:sp modelId="{4FEB126A-A640-9C43-BBC7-B99179693660}">
      <dsp:nvSpPr>
        <dsp:cNvPr id="0" name=""/>
        <dsp:cNvSpPr/>
      </dsp:nvSpPr>
      <dsp:spPr>
        <a:xfrm rot="6942857">
          <a:off x="1419465" y="3606393"/>
          <a:ext cx="560454" cy="0"/>
        </a:xfrm>
        <a:custGeom>
          <a:avLst/>
          <a:gdLst/>
          <a:ahLst/>
          <a:cxnLst/>
          <a:rect l="0" t="0" r="0" b="0"/>
          <a:pathLst>
            <a:path>
              <a:moveTo>
                <a:pt x="0" y="0"/>
              </a:moveTo>
              <a:lnTo>
                <a:pt x="560454" y="0"/>
              </a:lnTo>
            </a:path>
          </a:pathLst>
        </a:custGeom>
        <a:noFill/>
        <a:ln w="31750" cap="flat" cmpd="sng" algn="ctr">
          <a:solidFill>
            <a:schemeClr val="accent4">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BF9B4A74-6DAB-374A-9449-EC6127E16817}">
      <dsp:nvSpPr>
        <dsp:cNvPr id="0" name=""/>
        <dsp:cNvSpPr/>
      </dsp:nvSpPr>
      <dsp:spPr>
        <a:xfrm>
          <a:off x="944146" y="3858870"/>
          <a:ext cx="855792" cy="855792"/>
        </a:xfrm>
        <a:prstGeom prst="roundRect">
          <a:avLst/>
        </a:prstGeom>
        <a:solidFill>
          <a:schemeClr val="accent3">
            <a:hueOff val="-1083856"/>
            <a:satOff val="-11249"/>
            <a:lumOff val="14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5560" tIns="35560" rIns="35560" bIns="35560" numCol="1" spcCol="1270" anchor="ctr" anchorCtr="0">
          <a:noAutofit/>
        </a:bodyPr>
        <a:lstStyle/>
        <a:p>
          <a:pPr lvl="0" algn="ctr" defTabSz="622300">
            <a:lnSpc>
              <a:spcPct val="90000"/>
            </a:lnSpc>
            <a:spcBef>
              <a:spcPct val="0"/>
            </a:spcBef>
            <a:spcAft>
              <a:spcPct val="35000"/>
            </a:spcAft>
          </a:pPr>
          <a:r>
            <a:rPr lang="en-US" sz="1400" kern="1200" dirty="0" smtClean="0"/>
            <a:t>Parents</a:t>
          </a:r>
          <a:endParaRPr lang="en-US" sz="1400" kern="1200" dirty="0"/>
        </a:p>
      </dsp:txBody>
      <dsp:txXfrm>
        <a:off x="985922" y="3900646"/>
        <a:ext cx="772240" cy="772240"/>
      </dsp:txXfrm>
    </dsp:sp>
    <dsp:sp modelId="{234F5154-3D66-9344-9030-F81FE561E32B}">
      <dsp:nvSpPr>
        <dsp:cNvPr id="0" name=""/>
        <dsp:cNvSpPr/>
      </dsp:nvSpPr>
      <dsp:spPr>
        <a:xfrm rot="10028571">
          <a:off x="848080" y="2933382"/>
          <a:ext cx="650257" cy="0"/>
        </a:xfrm>
        <a:custGeom>
          <a:avLst/>
          <a:gdLst/>
          <a:ahLst/>
          <a:cxnLst/>
          <a:rect l="0" t="0" r="0" b="0"/>
          <a:pathLst>
            <a:path>
              <a:moveTo>
                <a:pt x="0" y="0"/>
              </a:moveTo>
              <a:lnTo>
                <a:pt x="650257" y="0"/>
              </a:lnTo>
            </a:path>
          </a:pathLst>
        </a:custGeom>
        <a:noFill/>
        <a:ln w="31750" cap="flat" cmpd="sng" algn="ctr">
          <a:solidFill>
            <a:schemeClr val="accent4">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CDDA7945-C339-F94E-9A81-3D19007D42F8}">
      <dsp:nvSpPr>
        <dsp:cNvPr id="0" name=""/>
        <dsp:cNvSpPr/>
      </dsp:nvSpPr>
      <dsp:spPr>
        <a:xfrm>
          <a:off x="439" y="2675498"/>
          <a:ext cx="855792" cy="855792"/>
        </a:xfrm>
        <a:prstGeom prst="roundRect">
          <a:avLst/>
        </a:prstGeom>
        <a:solidFill>
          <a:schemeClr val="accent3">
            <a:hueOff val="-1300628"/>
            <a:satOff val="-13498"/>
            <a:lumOff val="168"/>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355600">
            <a:lnSpc>
              <a:spcPct val="90000"/>
            </a:lnSpc>
            <a:spcBef>
              <a:spcPct val="0"/>
            </a:spcBef>
            <a:spcAft>
              <a:spcPct val="35000"/>
            </a:spcAft>
          </a:pPr>
          <a:r>
            <a:rPr lang="en-US" sz="800" kern="1200" dirty="0" smtClean="0"/>
            <a:t>Stakeholders</a:t>
          </a:r>
          <a:endParaRPr lang="en-US" sz="800" kern="1200" dirty="0"/>
        </a:p>
      </dsp:txBody>
      <dsp:txXfrm>
        <a:off x="42215" y="2717274"/>
        <a:ext cx="772240" cy="772240"/>
      </dsp:txXfrm>
    </dsp:sp>
    <dsp:sp modelId="{95E768DB-9F3A-D946-959B-1A839DF950F3}">
      <dsp:nvSpPr>
        <dsp:cNvPr id="0" name=""/>
        <dsp:cNvSpPr/>
      </dsp:nvSpPr>
      <dsp:spPr>
        <a:xfrm rot="13114286">
          <a:off x="1151578" y="2087475"/>
          <a:ext cx="380067" cy="0"/>
        </a:xfrm>
        <a:custGeom>
          <a:avLst/>
          <a:gdLst/>
          <a:ahLst/>
          <a:cxnLst/>
          <a:rect l="0" t="0" r="0" b="0"/>
          <a:pathLst>
            <a:path>
              <a:moveTo>
                <a:pt x="0" y="0"/>
              </a:moveTo>
              <a:lnTo>
                <a:pt x="380067" y="0"/>
              </a:lnTo>
            </a:path>
          </a:pathLst>
        </a:custGeom>
        <a:noFill/>
        <a:ln w="31750" cap="flat" cmpd="sng" algn="ctr">
          <a:solidFill>
            <a:schemeClr val="accent4">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79A22A25-44E8-C84F-A8F9-C379373FDC83}">
      <dsp:nvSpPr>
        <dsp:cNvPr id="0" name=""/>
        <dsp:cNvSpPr/>
      </dsp:nvSpPr>
      <dsp:spPr>
        <a:xfrm>
          <a:off x="337244" y="1199858"/>
          <a:ext cx="855792" cy="855792"/>
        </a:xfrm>
        <a:prstGeom prst="roundRect">
          <a:avLst/>
        </a:prstGeom>
        <a:solidFill>
          <a:schemeClr val="accent3">
            <a:hueOff val="-1517399"/>
            <a:satOff val="-15748"/>
            <a:lumOff val="196"/>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lvl="0" algn="ctr" defTabSz="666750">
            <a:lnSpc>
              <a:spcPct val="90000"/>
            </a:lnSpc>
            <a:spcBef>
              <a:spcPct val="0"/>
            </a:spcBef>
            <a:spcAft>
              <a:spcPct val="35000"/>
            </a:spcAft>
          </a:pPr>
          <a:r>
            <a:rPr lang="en-US" sz="1500" kern="1200" dirty="0" smtClean="0"/>
            <a:t>Publics</a:t>
          </a:r>
          <a:endParaRPr lang="en-US" sz="1500" kern="1200" dirty="0"/>
        </a:p>
      </dsp:txBody>
      <dsp:txXfrm>
        <a:off x="379020" y="1241634"/>
        <a:ext cx="772240" cy="7722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B1C36D-D999-4524-9E90-C2934DCBE798}">
      <dsp:nvSpPr>
        <dsp:cNvPr id="0" name=""/>
        <dsp:cNvSpPr/>
      </dsp:nvSpPr>
      <dsp:spPr>
        <a:xfrm>
          <a:off x="2040429" y="182641"/>
          <a:ext cx="3624738" cy="1258824"/>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49DE1BE-A771-4291-B823-A472D486097E}">
      <dsp:nvSpPr>
        <dsp:cNvPr id="0" name=""/>
        <dsp:cNvSpPr/>
      </dsp:nvSpPr>
      <dsp:spPr>
        <a:xfrm>
          <a:off x="3507184" y="3265074"/>
          <a:ext cx="702468" cy="449580"/>
        </a:xfrm>
        <a:prstGeom prst="downArrow">
          <a:avLst/>
        </a:prstGeom>
        <a:gradFill rotWithShape="0">
          <a:gsLst>
            <a:gs pos="0">
              <a:schemeClr val="accent2">
                <a:tint val="40000"/>
                <a:hueOff val="0"/>
                <a:satOff val="0"/>
                <a:lumOff val="0"/>
                <a:alphaOff val="0"/>
                <a:shade val="30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4400000" scaled="1"/>
        </a:gradFill>
        <a:ln>
          <a:noFill/>
        </a:ln>
        <a:effectLst>
          <a:outerShdw blurRad="88900" dist="63500" dir="3000000" algn="br" rotWithShape="0">
            <a:srgbClr val="000000">
              <a:alpha val="35000"/>
            </a:srgbClr>
          </a:outerShdw>
        </a:effectLst>
      </dsp:spPr>
      <dsp:style>
        <a:lnRef idx="0">
          <a:scrgbClr r="0" g="0" b="0"/>
        </a:lnRef>
        <a:fillRef idx="3">
          <a:scrgbClr r="0" g="0" b="0"/>
        </a:fillRef>
        <a:effectRef idx="2">
          <a:scrgbClr r="0" g="0" b="0"/>
        </a:effectRef>
        <a:fontRef idx="minor"/>
      </dsp:style>
    </dsp:sp>
    <dsp:sp modelId="{AA637C46-80AF-48D1-8547-2F94D62BC8B8}">
      <dsp:nvSpPr>
        <dsp:cNvPr id="0" name=""/>
        <dsp:cNvSpPr/>
      </dsp:nvSpPr>
      <dsp:spPr>
        <a:xfrm>
          <a:off x="2172493" y="3624738"/>
          <a:ext cx="3371850" cy="842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rPr>
            <a:t>These theories contribute to a model of learning on an SNS!</a:t>
          </a:r>
          <a:endParaRPr lang="en-US" sz="2000" kern="1200" dirty="0">
            <a:solidFill>
              <a:schemeClr val="bg1"/>
            </a:solidFill>
          </a:endParaRPr>
        </a:p>
      </dsp:txBody>
      <dsp:txXfrm>
        <a:off x="2172493" y="3624738"/>
        <a:ext cx="3371850" cy="842962"/>
      </dsp:txXfrm>
    </dsp:sp>
    <dsp:sp modelId="{EEA1041F-7AE6-41DF-9E8A-2DEB753F5241}">
      <dsp:nvSpPr>
        <dsp:cNvPr id="0" name=""/>
        <dsp:cNvSpPr/>
      </dsp:nvSpPr>
      <dsp:spPr>
        <a:xfrm>
          <a:off x="3304679" y="1485106"/>
          <a:ext cx="1371605" cy="1371605"/>
        </a:xfrm>
        <a:prstGeom prst="ellipse">
          <a:avLst/>
        </a:prstGeom>
        <a:gradFill rotWithShape="0">
          <a:gsLst>
            <a:gs pos="0">
              <a:schemeClr val="accent2">
                <a:hueOff val="0"/>
                <a:satOff val="0"/>
                <a:lumOff val="0"/>
                <a:alphaOff val="0"/>
                <a:shade val="30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4400000" scaled="1"/>
        </a:gradFill>
        <a:ln>
          <a:noFill/>
        </a:ln>
        <a:effectLst>
          <a:outerShdw blurRad="88900" dist="63500" dir="3000000" algn="br"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Networked Learning</a:t>
          </a:r>
          <a:endParaRPr lang="en-US" sz="1000" kern="1200" dirty="0"/>
        </a:p>
      </dsp:txBody>
      <dsp:txXfrm>
        <a:off x="3505546" y="1685973"/>
        <a:ext cx="969871" cy="969871"/>
      </dsp:txXfrm>
    </dsp:sp>
    <dsp:sp modelId="{A9D9E12F-6F84-4BA3-8BEC-B986FF5341E5}">
      <dsp:nvSpPr>
        <dsp:cNvPr id="0" name=""/>
        <dsp:cNvSpPr/>
      </dsp:nvSpPr>
      <dsp:spPr>
        <a:xfrm>
          <a:off x="2399900" y="536492"/>
          <a:ext cx="1371605" cy="1371605"/>
        </a:xfrm>
        <a:prstGeom prst="ellipse">
          <a:avLst/>
        </a:prstGeom>
        <a:gradFill rotWithShape="0">
          <a:gsLst>
            <a:gs pos="0">
              <a:schemeClr val="accent3">
                <a:hueOff val="0"/>
                <a:satOff val="0"/>
                <a:lumOff val="0"/>
                <a:alphaOff val="0"/>
                <a:shade val="30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4400000" scaled="1"/>
        </a:gradFill>
        <a:ln>
          <a:noFill/>
        </a:ln>
        <a:effectLst>
          <a:outerShdw blurRad="88900" dist="63500" dir="3000000" algn="br"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Social learning</a:t>
          </a:r>
          <a:endParaRPr lang="en-US" sz="1000" kern="1200" dirty="0"/>
        </a:p>
      </dsp:txBody>
      <dsp:txXfrm>
        <a:off x="2600767" y="737359"/>
        <a:ext cx="969871" cy="969871"/>
      </dsp:txXfrm>
    </dsp:sp>
    <dsp:sp modelId="{4B487C09-0013-400C-A1C7-F1A745952A2B}">
      <dsp:nvSpPr>
        <dsp:cNvPr id="0" name=""/>
        <dsp:cNvSpPr/>
      </dsp:nvSpPr>
      <dsp:spPr>
        <a:xfrm>
          <a:off x="3669587" y="207923"/>
          <a:ext cx="1417314" cy="1417314"/>
        </a:xfrm>
        <a:prstGeom prst="ellipse">
          <a:avLst/>
        </a:prstGeom>
        <a:gradFill rotWithShape="0">
          <a:gsLst>
            <a:gs pos="0">
              <a:schemeClr val="accent4">
                <a:hueOff val="0"/>
                <a:satOff val="0"/>
                <a:lumOff val="0"/>
                <a:alphaOff val="0"/>
                <a:shade val="30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4400000" scaled="1"/>
        </a:gradFill>
        <a:ln>
          <a:noFill/>
        </a:ln>
        <a:effectLst>
          <a:outerShdw blurRad="88900" dist="63500" dir="3000000" algn="br"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Online Learning</a:t>
          </a:r>
          <a:endParaRPr lang="en-US" sz="1000" kern="1200" dirty="0"/>
        </a:p>
      </dsp:txBody>
      <dsp:txXfrm>
        <a:off x="3877148" y="415484"/>
        <a:ext cx="1002192" cy="1002192"/>
      </dsp:txXfrm>
    </dsp:sp>
    <dsp:sp modelId="{19DBC027-DF97-4FF5-AF53-0CDCB2302919}">
      <dsp:nvSpPr>
        <dsp:cNvPr id="0" name=""/>
        <dsp:cNvSpPr/>
      </dsp:nvSpPr>
      <dsp:spPr>
        <a:xfrm>
          <a:off x="1878012" y="0"/>
          <a:ext cx="3933825" cy="3147060"/>
        </a:xfrm>
        <a:prstGeom prst="funnel">
          <a:avLst/>
        </a:prstGeom>
        <a:solidFill>
          <a:schemeClr val="lt1">
            <a:alpha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6E3F5E-3B30-6343-AA30-34E6783765ED}">
      <dsp:nvSpPr>
        <dsp:cNvPr id="0" name=""/>
        <dsp:cNvSpPr/>
      </dsp:nvSpPr>
      <dsp:spPr>
        <a:xfrm>
          <a:off x="3085227" y="1842106"/>
          <a:ext cx="1546381" cy="1546381"/>
        </a:xfrm>
        <a:prstGeom prst="ellipse">
          <a:avLst/>
        </a:prstGeom>
        <a:gradFill rotWithShape="0">
          <a:gsLst>
            <a:gs pos="0">
              <a:schemeClr val="accent1">
                <a:hueOff val="0"/>
                <a:satOff val="0"/>
                <a:lumOff val="0"/>
                <a:alphaOff val="0"/>
                <a:shade val="30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4400000" scaled="1"/>
        </a:gradFill>
        <a:ln>
          <a:noFill/>
        </a:ln>
        <a:effectLst>
          <a:outerShdw blurRad="88900" dist="63500" dir="3000000" algn="br"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smtClean="0">
              <a:solidFill>
                <a:srgbClr val="05295B"/>
              </a:solidFill>
            </a:rPr>
            <a:t> </a:t>
          </a:r>
          <a:r>
            <a:rPr lang="en-US" sz="1900" kern="1200" dirty="0" smtClean="0">
              <a:solidFill>
                <a:schemeClr val="bg1"/>
              </a:solidFill>
            </a:rPr>
            <a:t>SNS Learning</a:t>
          </a:r>
          <a:endParaRPr lang="en-US" sz="1900" kern="1200" dirty="0">
            <a:solidFill>
              <a:schemeClr val="bg1"/>
            </a:solidFill>
          </a:endParaRPr>
        </a:p>
      </dsp:txBody>
      <dsp:txXfrm>
        <a:off x="3311689" y="2068568"/>
        <a:ext cx="1093457" cy="1093457"/>
      </dsp:txXfrm>
    </dsp:sp>
    <dsp:sp modelId="{2F95CF26-32FC-D842-9C15-F9E60021E62D}">
      <dsp:nvSpPr>
        <dsp:cNvPr id="0" name=""/>
        <dsp:cNvSpPr/>
      </dsp:nvSpPr>
      <dsp:spPr>
        <a:xfrm rot="12900000">
          <a:off x="2090995" y="1572145"/>
          <a:ext cx="1184706" cy="440718"/>
        </a:xfrm>
        <a:prstGeom prst="leftArrow">
          <a:avLst>
            <a:gd name="adj1" fmla="val 60000"/>
            <a:gd name="adj2" fmla="val 50000"/>
          </a:avLst>
        </a:prstGeom>
        <a:gradFill rotWithShape="0">
          <a:gsLst>
            <a:gs pos="0">
              <a:schemeClr val="accent2">
                <a:hueOff val="0"/>
                <a:satOff val="0"/>
                <a:lumOff val="0"/>
                <a:alphaOff val="0"/>
                <a:shade val="30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4400000" scaled="1"/>
        </a:gradFill>
        <a:ln>
          <a:noFill/>
        </a:ln>
        <a:effectLst>
          <a:outerShdw blurRad="88900" dist="63500" dir="3000000" algn="br"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3743328-AA03-F040-A88A-BE03F6AA80CE}">
      <dsp:nvSpPr>
        <dsp:cNvPr id="0" name=""/>
        <dsp:cNvSpPr/>
      </dsp:nvSpPr>
      <dsp:spPr>
        <a:xfrm>
          <a:off x="1463589" y="865119"/>
          <a:ext cx="1469062" cy="1175250"/>
        </a:xfrm>
        <a:prstGeom prst="roundRect">
          <a:avLst>
            <a:gd name="adj" fmla="val 10000"/>
          </a:avLst>
        </a:prstGeom>
        <a:gradFill rotWithShape="0">
          <a:gsLst>
            <a:gs pos="0">
              <a:schemeClr val="accent2">
                <a:hueOff val="0"/>
                <a:satOff val="0"/>
                <a:lumOff val="0"/>
                <a:alphaOff val="0"/>
                <a:shade val="30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4400000" scaled="1"/>
        </a:gradFill>
        <a:ln>
          <a:noFill/>
        </a:ln>
        <a:effectLst>
          <a:outerShdw blurRad="88900" dist="63500" dir="3000000" algn="br"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t" anchorCtr="0">
          <a:noAutofit/>
        </a:bodyPr>
        <a:lstStyle/>
        <a:p>
          <a:pPr lvl="0" algn="l" defTabSz="711200">
            <a:lnSpc>
              <a:spcPct val="90000"/>
            </a:lnSpc>
            <a:spcBef>
              <a:spcPct val="0"/>
            </a:spcBef>
            <a:spcAft>
              <a:spcPct val="35000"/>
            </a:spcAft>
          </a:pPr>
          <a:r>
            <a:rPr lang="en-US" sz="1600" kern="1200" dirty="0" smtClean="0">
              <a:solidFill>
                <a:srgbClr val="05295B"/>
              </a:solidFill>
            </a:rPr>
            <a:t>Online</a:t>
          </a:r>
          <a:endParaRPr lang="en-US" sz="1600" kern="1200" dirty="0">
            <a:solidFill>
              <a:srgbClr val="05295B"/>
            </a:solidFill>
          </a:endParaRPr>
        </a:p>
        <a:p>
          <a:pPr marL="57150" lvl="1" indent="-57150" algn="l" defTabSz="488950">
            <a:lnSpc>
              <a:spcPct val="90000"/>
            </a:lnSpc>
            <a:spcBef>
              <a:spcPct val="0"/>
            </a:spcBef>
            <a:spcAft>
              <a:spcPct val="15000"/>
            </a:spcAft>
            <a:buChar char="••"/>
          </a:pPr>
          <a:r>
            <a:rPr lang="en-US" sz="1100" kern="1200" dirty="0" smtClean="0">
              <a:solidFill>
                <a:srgbClr val="05295B"/>
              </a:solidFill>
            </a:rPr>
            <a:t>Flexible in time and space</a:t>
          </a:r>
          <a:endParaRPr lang="en-US" sz="1100" kern="1200" dirty="0">
            <a:solidFill>
              <a:srgbClr val="05295B"/>
            </a:solidFill>
          </a:endParaRPr>
        </a:p>
        <a:p>
          <a:pPr marL="57150" lvl="1" indent="-57150" algn="l" defTabSz="488950">
            <a:lnSpc>
              <a:spcPct val="90000"/>
            </a:lnSpc>
            <a:spcBef>
              <a:spcPct val="0"/>
            </a:spcBef>
            <a:spcAft>
              <a:spcPct val="15000"/>
            </a:spcAft>
            <a:buChar char="••"/>
          </a:pPr>
          <a:r>
            <a:rPr lang="en-US" sz="1100" kern="1200" dirty="0" smtClean="0">
              <a:solidFill>
                <a:srgbClr val="05295B"/>
              </a:solidFill>
            </a:rPr>
            <a:t>Constructed</a:t>
          </a:r>
          <a:endParaRPr lang="en-US" sz="1100" kern="1200" dirty="0">
            <a:solidFill>
              <a:srgbClr val="05295B"/>
            </a:solidFill>
          </a:endParaRPr>
        </a:p>
        <a:p>
          <a:pPr marL="57150" lvl="1" indent="-57150" algn="l" defTabSz="488950">
            <a:lnSpc>
              <a:spcPct val="90000"/>
            </a:lnSpc>
            <a:spcBef>
              <a:spcPct val="0"/>
            </a:spcBef>
            <a:spcAft>
              <a:spcPct val="15000"/>
            </a:spcAft>
            <a:buChar char="••"/>
          </a:pPr>
          <a:r>
            <a:rPr lang="en-US" sz="1100" kern="1200" dirty="0" smtClean="0">
              <a:solidFill>
                <a:srgbClr val="05295B"/>
              </a:solidFill>
            </a:rPr>
            <a:t>Web 2.0 tools affordances</a:t>
          </a:r>
          <a:endParaRPr lang="en-US" sz="1100" kern="1200" dirty="0">
            <a:solidFill>
              <a:srgbClr val="05295B"/>
            </a:solidFill>
          </a:endParaRPr>
        </a:p>
      </dsp:txBody>
      <dsp:txXfrm>
        <a:off x="1498011" y="899541"/>
        <a:ext cx="1400218" cy="1106406"/>
      </dsp:txXfrm>
    </dsp:sp>
    <dsp:sp modelId="{C318ACD0-38D1-EB42-B0E0-7EB0344A2C72}">
      <dsp:nvSpPr>
        <dsp:cNvPr id="0" name=""/>
        <dsp:cNvSpPr/>
      </dsp:nvSpPr>
      <dsp:spPr>
        <a:xfrm rot="16200000">
          <a:off x="3266065" y="960442"/>
          <a:ext cx="1184706" cy="440718"/>
        </a:xfrm>
        <a:prstGeom prst="leftArrow">
          <a:avLst>
            <a:gd name="adj1" fmla="val 60000"/>
            <a:gd name="adj2" fmla="val 50000"/>
          </a:avLst>
        </a:prstGeom>
        <a:gradFill rotWithShape="0">
          <a:gsLst>
            <a:gs pos="0">
              <a:schemeClr val="accent3">
                <a:hueOff val="0"/>
                <a:satOff val="0"/>
                <a:lumOff val="0"/>
                <a:alphaOff val="0"/>
                <a:shade val="30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4400000" scaled="1"/>
        </a:gradFill>
        <a:ln>
          <a:noFill/>
        </a:ln>
        <a:effectLst>
          <a:outerShdw blurRad="88900" dist="63500" dir="3000000" algn="br"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6AF6B79-9407-5D42-8D57-3B40E876AE5A}">
      <dsp:nvSpPr>
        <dsp:cNvPr id="0" name=""/>
        <dsp:cNvSpPr/>
      </dsp:nvSpPr>
      <dsp:spPr>
        <a:xfrm>
          <a:off x="3123887" y="823"/>
          <a:ext cx="1469062" cy="1175250"/>
        </a:xfrm>
        <a:prstGeom prst="roundRect">
          <a:avLst>
            <a:gd name="adj" fmla="val 10000"/>
          </a:avLst>
        </a:prstGeom>
        <a:gradFill rotWithShape="0">
          <a:gsLst>
            <a:gs pos="0">
              <a:schemeClr val="accent3">
                <a:hueOff val="0"/>
                <a:satOff val="0"/>
                <a:lumOff val="0"/>
                <a:alphaOff val="0"/>
                <a:shade val="30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4400000" scaled="1"/>
        </a:gradFill>
        <a:ln>
          <a:noFill/>
        </a:ln>
        <a:effectLst>
          <a:outerShdw blurRad="88900" dist="63500" dir="3000000" algn="br"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t" anchorCtr="0">
          <a:noAutofit/>
        </a:bodyPr>
        <a:lstStyle/>
        <a:p>
          <a:pPr lvl="0" algn="l" defTabSz="889000">
            <a:lnSpc>
              <a:spcPct val="90000"/>
            </a:lnSpc>
            <a:spcBef>
              <a:spcPct val="0"/>
            </a:spcBef>
            <a:spcAft>
              <a:spcPct val="35000"/>
            </a:spcAft>
          </a:pPr>
          <a:r>
            <a:rPr lang="en-US" sz="2000" kern="1200" dirty="0" smtClean="0">
              <a:solidFill>
                <a:srgbClr val="05295B"/>
              </a:solidFill>
            </a:rPr>
            <a:t>Social</a:t>
          </a:r>
          <a:endParaRPr lang="en-US" sz="2000" kern="1200" dirty="0">
            <a:solidFill>
              <a:srgbClr val="05295B"/>
            </a:solidFill>
          </a:endParaRPr>
        </a:p>
        <a:p>
          <a:pPr marL="114300" lvl="1" indent="-114300" algn="l" defTabSz="622300">
            <a:lnSpc>
              <a:spcPct val="90000"/>
            </a:lnSpc>
            <a:spcBef>
              <a:spcPct val="0"/>
            </a:spcBef>
            <a:spcAft>
              <a:spcPct val="15000"/>
            </a:spcAft>
            <a:buChar char="••"/>
          </a:pPr>
          <a:r>
            <a:rPr lang="en-US" sz="1400" kern="1200" dirty="0" smtClean="0">
              <a:solidFill>
                <a:srgbClr val="05295B"/>
              </a:solidFill>
            </a:rPr>
            <a:t>Active</a:t>
          </a:r>
          <a:endParaRPr lang="en-US" sz="1400" kern="1200" dirty="0">
            <a:solidFill>
              <a:srgbClr val="05295B"/>
            </a:solidFill>
          </a:endParaRPr>
        </a:p>
        <a:p>
          <a:pPr marL="114300" lvl="1" indent="-114300" algn="l" defTabSz="622300">
            <a:lnSpc>
              <a:spcPct val="90000"/>
            </a:lnSpc>
            <a:spcBef>
              <a:spcPct val="0"/>
            </a:spcBef>
            <a:spcAft>
              <a:spcPct val="15000"/>
            </a:spcAft>
            <a:buChar char="••"/>
          </a:pPr>
          <a:r>
            <a:rPr lang="en-US" sz="1400" kern="1200" dirty="0" smtClean="0">
              <a:solidFill>
                <a:srgbClr val="05295B"/>
              </a:solidFill>
            </a:rPr>
            <a:t>Authentic</a:t>
          </a:r>
          <a:endParaRPr lang="en-US" sz="1400" kern="1200" dirty="0">
            <a:solidFill>
              <a:srgbClr val="05295B"/>
            </a:solidFill>
          </a:endParaRPr>
        </a:p>
        <a:p>
          <a:pPr marL="114300" lvl="1" indent="-114300" algn="l" defTabSz="622300">
            <a:lnSpc>
              <a:spcPct val="90000"/>
            </a:lnSpc>
            <a:spcBef>
              <a:spcPct val="0"/>
            </a:spcBef>
            <a:spcAft>
              <a:spcPct val="15000"/>
            </a:spcAft>
            <a:buChar char="••"/>
          </a:pPr>
          <a:r>
            <a:rPr lang="en-US" sz="1400" kern="1200" dirty="0" smtClean="0">
              <a:solidFill>
                <a:srgbClr val="05295B"/>
              </a:solidFill>
            </a:rPr>
            <a:t>interactive</a:t>
          </a:r>
          <a:endParaRPr lang="en-US" sz="1400" kern="1200" dirty="0">
            <a:solidFill>
              <a:srgbClr val="05295B"/>
            </a:solidFill>
          </a:endParaRPr>
        </a:p>
      </dsp:txBody>
      <dsp:txXfrm>
        <a:off x="3158309" y="35245"/>
        <a:ext cx="1400218" cy="1106406"/>
      </dsp:txXfrm>
    </dsp:sp>
    <dsp:sp modelId="{F686467E-9B12-8047-A96C-7F79184802BB}">
      <dsp:nvSpPr>
        <dsp:cNvPr id="0" name=""/>
        <dsp:cNvSpPr/>
      </dsp:nvSpPr>
      <dsp:spPr>
        <a:xfrm rot="19500000">
          <a:off x="4441135" y="1572145"/>
          <a:ext cx="1184706" cy="440718"/>
        </a:xfrm>
        <a:prstGeom prst="leftArrow">
          <a:avLst>
            <a:gd name="adj1" fmla="val 60000"/>
            <a:gd name="adj2" fmla="val 50000"/>
          </a:avLst>
        </a:prstGeom>
        <a:gradFill rotWithShape="0">
          <a:gsLst>
            <a:gs pos="0">
              <a:schemeClr val="accent4">
                <a:hueOff val="0"/>
                <a:satOff val="0"/>
                <a:lumOff val="0"/>
                <a:alphaOff val="0"/>
                <a:shade val="30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4400000" scaled="1"/>
        </a:gradFill>
        <a:ln>
          <a:noFill/>
        </a:ln>
        <a:effectLst>
          <a:outerShdw blurRad="88900" dist="63500" dir="3000000" algn="br"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4EF3FE0-B78C-1749-ACE4-9D2A6E7B3203}">
      <dsp:nvSpPr>
        <dsp:cNvPr id="0" name=""/>
        <dsp:cNvSpPr/>
      </dsp:nvSpPr>
      <dsp:spPr>
        <a:xfrm>
          <a:off x="4784184" y="865119"/>
          <a:ext cx="1469062" cy="1175250"/>
        </a:xfrm>
        <a:prstGeom prst="roundRect">
          <a:avLst>
            <a:gd name="adj" fmla="val 10000"/>
          </a:avLst>
        </a:prstGeom>
        <a:gradFill rotWithShape="0">
          <a:gsLst>
            <a:gs pos="0">
              <a:schemeClr val="accent4">
                <a:hueOff val="0"/>
                <a:satOff val="0"/>
                <a:lumOff val="0"/>
                <a:alphaOff val="0"/>
                <a:shade val="30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4400000" scaled="1"/>
        </a:gradFill>
        <a:ln>
          <a:noFill/>
        </a:ln>
        <a:effectLst>
          <a:outerShdw blurRad="88900" dist="63500" dir="3000000" algn="br"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t" anchorCtr="0">
          <a:noAutofit/>
        </a:bodyPr>
        <a:lstStyle/>
        <a:p>
          <a:pPr lvl="0" algn="l" defTabSz="800100">
            <a:lnSpc>
              <a:spcPct val="90000"/>
            </a:lnSpc>
            <a:spcBef>
              <a:spcPct val="0"/>
            </a:spcBef>
            <a:spcAft>
              <a:spcPct val="35000"/>
            </a:spcAft>
          </a:pPr>
          <a:r>
            <a:rPr lang="en-US" sz="1800" kern="1200" dirty="0" smtClean="0">
              <a:solidFill>
                <a:srgbClr val="05295B"/>
              </a:solidFill>
            </a:rPr>
            <a:t>Networked</a:t>
          </a:r>
          <a:endParaRPr lang="en-US" sz="1800" kern="1200" dirty="0">
            <a:solidFill>
              <a:srgbClr val="05295B"/>
            </a:solidFill>
          </a:endParaRPr>
        </a:p>
        <a:p>
          <a:pPr marL="114300" lvl="1" indent="-114300" algn="l" defTabSz="533400">
            <a:lnSpc>
              <a:spcPct val="90000"/>
            </a:lnSpc>
            <a:spcBef>
              <a:spcPct val="0"/>
            </a:spcBef>
            <a:spcAft>
              <a:spcPct val="15000"/>
            </a:spcAft>
            <a:buChar char="••"/>
          </a:pPr>
          <a:r>
            <a:rPr lang="en-US" sz="1200" kern="1200" dirty="0" smtClean="0">
              <a:solidFill>
                <a:srgbClr val="05295B"/>
              </a:solidFill>
            </a:rPr>
            <a:t>Distributed</a:t>
          </a:r>
          <a:endParaRPr lang="en-US" sz="1200" kern="1200" dirty="0">
            <a:solidFill>
              <a:srgbClr val="05295B"/>
            </a:solidFill>
          </a:endParaRPr>
        </a:p>
        <a:p>
          <a:pPr marL="114300" lvl="1" indent="-114300" algn="l" defTabSz="533400">
            <a:lnSpc>
              <a:spcPct val="90000"/>
            </a:lnSpc>
            <a:spcBef>
              <a:spcPct val="0"/>
            </a:spcBef>
            <a:spcAft>
              <a:spcPct val="15000"/>
            </a:spcAft>
            <a:buChar char="••"/>
          </a:pPr>
          <a:r>
            <a:rPr lang="en-US" sz="1200" kern="1200" dirty="0" smtClean="0">
              <a:solidFill>
                <a:srgbClr val="05295B"/>
              </a:solidFill>
            </a:rPr>
            <a:t>Connected</a:t>
          </a:r>
          <a:endParaRPr lang="en-US" sz="1200" kern="1200" dirty="0">
            <a:solidFill>
              <a:srgbClr val="05295B"/>
            </a:solidFill>
          </a:endParaRPr>
        </a:p>
        <a:p>
          <a:pPr marL="114300" lvl="1" indent="-114300" algn="l" defTabSz="533400">
            <a:lnSpc>
              <a:spcPct val="90000"/>
            </a:lnSpc>
            <a:spcBef>
              <a:spcPct val="0"/>
            </a:spcBef>
            <a:spcAft>
              <a:spcPct val="15000"/>
            </a:spcAft>
            <a:buChar char="••"/>
          </a:pPr>
          <a:r>
            <a:rPr lang="en-US" sz="1200" kern="1200" dirty="0" smtClean="0">
              <a:solidFill>
                <a:srgbClr val="05295B"/>
              </a:solidFill>
            </a:rPr>
            <a:t>collaborative</a:t>
          </a:r>
          <a:endParaRPr lang="en-US" sz="1200" kern="1200" dirty="0">
            <a:solidFill>
              <a:srgbClr val="05295B"/>
            </a:solidFill>
          </a:endParaRPr>
        </a:p>
        <a:p>
          <a:pPr marL="114300" lvl="1" indent="-114300" algn="l" defTabSz="533400">
            <a:lnSpc>
              <a:spcPct val="90000"/>
            </a:lnSpc>
            <a:spcBef>
              <a:spcPct val="0"/>
            </a:spcBef>
            <a:spcAft>
              <a:spcPct val="15000"/>
            </a:spcAft>
            <a:buChar char="••"/>
          </a:pPr>
          <a:endParaRPr lang="en-US" sz="1200" kern="1200" dirty="0">
            <a:solidFill>
              <a:srgbClr val="05295B"/>
            </a:solidFill>
          </a:endParaRPr>
        </a:p>
        <a:p>
          <a:pPr marL="114300" lvl="1" indent="-114300" algn="l" defTabSz="533400">
            <a:lnSpc>
              <a:spcPct val="90000"/>
            </a:lnSpc>
            <a:spcBef>
              <a:spcPct val="0"/>
            </a:spcBef>
            <a:spcAft>
              <a:spcPct val="15000"/>
            </a:spcAft>
            <a:buChar char="••"/>
          </a:pPr>
          <a:endParaRPr lang="en-US" sz="1200" kern="1200" dirty="0" smtClean="0">
            <a:solidFill>
              <a:srgbClr val="05295B"/>
            </a:solidFill>
          </a:endParaRPr>
        </a:p>
        <a:p>
          <a:pPr marL="114300" lvl="1" indent="-114300" algn="l" defTabSz="533400">
            <a:lnSpc>
              <a:spcPct val="90000"/>
            </a:lnSpc>
            <a:spcBef>
              <a:spcPct val="0"/>
            </a:spcBef>
            <a:spcAft>
              <a:spcPct val="15000"/>
            </a:spcAft>
            <a:buChar char="••"/>
          </a:pPr>
          <a:endParaRPr lang="en-US" sz="900" kern="1200" dirty="0">
            <a:solidFill>
              <a:srgbClr val="05295B"/>
            </a:solidFill>
          </a:endParaRPr>
        </a:p>
      </dsp:txBody>
      <dsp:txXfrm>
        <a:off x="4818606" y="899541"/>
        <a:ext cx="1400218" cy="1106406"/>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6.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B3B759-2C63-468F-8D4E-F44D9A92D92F}" type="datetimeFigureOut">
              <a:rPr lang="en-US" smtClean="0"/>
              <a:t>9/19/2013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49FF08-FF76-4533-AFD1-03448A6ADE0A}" type="slidenum">
              <a:rPr lang="en-US" smtClean="0"/>
              <a:t>‹#›</a:t>
            </a:fld>
            <a:endParaRPr lang="en-US"/>
          </a:p>
        </p:txBody>
      </p:sp>
    </p:spTree>
    <p:extLst>
      <p:ext uri="{BB962C8B-B14F-4D97-AF65-F5344CB8AC3E}">
        <p14:creationId xmlns:p14="http://schemas.microsoft.com/office/powerpoint/2010/main" val="26867196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TT" sz="1200" kern="1200" dirty="0" smtClean="0">
                <a:solidFill>
                  <a:schemeClr val="tx1"/>
                </a:solidFill>
                <a:effectLst/>
                <a:latin typeface="+mn-lt"/>
                <a:ea typeface="+mn-ea"/>
                <a:cs typeface="+mn-cs"/>
              </a:rPr>
              <a:t>This paper considers a model to describe how teachers can learn in an online educational social network site (SNS).</a:t>
            </a:r>
            <a:r>
              <a:rPr lang="en-US" dirty="0" smtClean="0">
                <a:effectLst/>
              </a:rPr>
              <a:t> There</a:t>
            </a:r>
            <a:r>
              <a:rPr lang="en-US" baseline="0" dirty="0" smtClean="0">
                <a:effectLst/>
              </a:rPr>
              <a:t> are three sections to the presentation: discussions about traditional professional development and teacher learning, exploring educational online social networking sites and then a look at relevant theories of learning related to online social networking which will lead up to a model of learning on online SNS.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349FF08-FF76-4533-AFD1-03448A6ADE0A}" type="slidenum">
              <a:rPr lang="en-US" smtClean="0"/>
              <a:t>1</a:t>
            </a:fld>
            <a:endParaRPr lang="en-US"/>
          </a:p>
        </p:txBody>
      </p:sp>
    </p:spTree>
    <p:extLst>
      <p:ext uri="{BB962C8B-B14F-4D97-AF65-F5344CB8AC3E}">
        <p14:creationId xmlns:p14="http://schemas.microsoft.com/office/powerpoint/2010/main" val="10412197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T" sz="1200" kern="1200" dirty="0" smtClean="0">
                <a:solidFill>
                  <a:schemeClr val="tx1"/>
                </a:solidFill>
                <a:effectLst/>
                <a:latin typeface="+mn-lt"/>
                <a:ea typeface="+mn-ea"/>
                <a:cs typeface="+mn-cs"/>
              </a:rPr>
              <a:t>Social Learning theory (Bandura, 1977) is often seen as a bridge between behaviorist and cognitivist theories because it explains human behavior between cognitive, behavioral and environmental influences. Social learning theory proposed that individuals learn by observing the actions of others and the consequences of those actions, and by imitating behaviours that appear to generate positive outcomes. Theories of social development which promote social interaction for learning and Lave and Wenger’s (1991) situated learning theories are important for examination of how teachers can learn both in and out of school in informal spaces such as in school corridors, lunch rooms and even at home. Vygotsky’s (1978) ‘zone of proximal development’ helps to explain that learning takes place at work in formal and informal settings by novices observing more advanced learners and can apply that to practice almost immediately Researchers like Dede (2005) have looked at the way that learning can be changed in spaces that embed emerging technologies. He acknowledges that situated learning has not been fully utilized in educational settings as much as behaviorism or cognitivism has, because “creating tacit relatively unstructured learning in complex real-world settings is difficult” (Dede, 2005, p. 15.4). The role of knowledge transfer in situated learning is critical and knowledge-sharing and learning is intertwined in the context in which they occur. The epistemology underlying situated cognition is that learning entails the process of doing (Boyle, 2008) so learning takes place by interactions not just with content but also with other people in real or ‘authentic’ situations. Authentic activities are the focus of situated cognition theory, which may be described as “activities that are similar to what practioners do” (Brown et. al, 1989 in Putnam and Borko, 2000, p.4). There are three conceptual themes are central to the situative perspective: cognition that is situated, social and distributed, all of which provide suitable lens for further exploration of teacher learning (Putnam and Borko, 2000).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349FF08-FF76-4533-AFD1-03448A6ADE0A}" type="slidenum">
              <a:rPr lang="en-US" smtClean="0"/>
              <a:t>10</a:t>
            </a:fld>
            <a:endParaRPr lang="en-US"/>
          </a:p>
        </p:txBody>
      </p:sp>
    </p:spTree>
    <p:extLst>
      <p:ext uri="{BB962C8B-B14F-4D97-AF65-F5344CB8AC3E}">
        <p14:creationId xmlns:p14="http://schemas.microsoft.com/office/powerpoint/2010/main" val="7738536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T" sz="1200" kern="1200" dirty="0" smtClean="0">
                <a:solidFill>
                  <a:schemeClr val="tx1"/>
                </a:solidFill>
                <a:effectLst/>
                <a:latin typeface="+mn-lt"/>
                <a:ea typeface="+mn-ea"/>
                <a:cs typeface="+mn-cs"/>
              </a:rPr>
              <a:t>Newer influences on Lave and Wenger’s social theory of learning are emerging for online teacher professional development. Mackey and Evans (2011) reveal a tension in describing teachers’ dual participation in professional (school) and online communities (from participation in an online course) and extend Wenger’s social learning theory in a bid to understand the intersections of teachers’ informal learning with formal online learning opportunities, and authentic learning in communities of practice. They propose the use of connectivist theory as enabled by e-learning and virtual learning environments, as examples of connectivist pedagogies in action as a more suitable lens to view how teachers, as working professionals, connect with their peers in other schools as well as in their own Their research on teacher online professional development supports Siemens (2005) connectivist theory where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“Personal knowledge is comprised of a network, which feeds into organizations and institutions, which in turn feed back into the network, and then continue to provide learning to [the] individual. This cycle of knowledge development (personal to network to organization) allows learners to remain current in their field through the connections they have formed” (Mackey and Evans, 2011, p. 12). </a:t>
            </a:r>
          </a:p>
          <a:p>
            <a:r>
              <a:rPr lang="en-US" sz="1200" kern="1200" dirty="0" smtClean="0">
                <a:solidFill>
                  <a:schemeClr val="tx1"/>
                </a:solidFill>
                <a:effectLst/>
                <a:latin typeface="+mn-lt"/>
                <a:ea typeface="+mn-ea"/>
                <a:cs typeface="+mn-cs"/>
              </a:rPr>
              <a:t> </a:t>
            </a:r>
          </a:p>
          <a:p>
            <a:r>
              <a:rPr lang="en-TT" sz="1200" kern="1200" dirty="0" smtClean="0">
                <a:solidFill>
                  <a:schemeClr val="tx1"/>
                </a:solidFill>
                <a:effectLst/>
                <a:latin typeface="+mn-lt"/>
                <a:ea typeface="+mn-ea"/>
                <a:cs typeface="+mn-cs"/>
              </a:rPr>
              <a:t>This network of connections enables interactions among participants and can lead to learning (Dron and Anderson, 2007; Boyd and Ellison, 2007). Studies on network-mediated collaborative learning suggest another approach to learning on SNS (Harasim, 1999). As interest in technology-mediated professional development grows, models emerge to meet the needs of teacher learners with a view to design programmes that are “intensive, ongoing, and connected to practice” (Darling-Hammond et al., 2009, p.10). Lieberman and Mace (2010) discuss the potential of networked technologies and communities to make teaching practice public and the transformative power of sharing teachers’ knowledge. They highlight the value and impact of online connections and claim, “from more formal networks designed with particular purposes to informal grassroots connections, teacher professional learning is thriving online” (p. 86). Networked interactions allow teachers to share their own practice, rather than being the passive recipients of expert knowledge; such interactions provide opportunities for useful discourse related to practice.</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349FF08-FF76-4533-AFD1-03448A6ADE0A}" type="slidenum">
              <a:rPr lang="en-US" smtClean="0"/>
              <a:t>11</a:t>
            </a:fld>
            <a:endParaRPr lang="en-US"/>
          </a:p>
        </p:txBody>
      </p:sp>
    </p:spTree>
    <p:extLst>
      <p:ext uri="{BB962C8B-B14F-4D97-AF65-F5344CB8AC3E}">
        <p14:creationId xmlns:p14="http://schemas.microsoft.com/office/powerpoint/2010/main" val="7738536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T" sz="1200" kern="1200" dirty="0" smtClean="0">
                <a:solidFill>
                  <a:schemeClr val="tx1"/>
                </a:solidFill>
                <a:effectLst/>
                <a:latin typeface="+mn-lt"/>
                <a:ea typeface="+mn-ea"/>
                <a:cs typeface="+mn-cs"/>
              </a:rPr>
              <a:t>Having looked at the literature on teacher learning and on online and social lerning theories, I now apply these theories to learning on an online social networking space. I describe a set of characteristics that are drawn from online learning, social learning and networked learning to construct a model which can describe learning in an online social networking space.</a:t>
            </a:r>
            <a:r>
              <a:rPr lang="en-US" smtClean="0">
                <a:effectLst/>
              </a:rPr>
              <a:t> </a:t>
            </a:r>
            <a:endParaRPr lang="en-US" dirty="0" smtClean="0"/>
          </a:p>
        </p:txBody>
      </p:sp>
      <p:sp>
        <p:nvSpPr>
          <p:cNvPr id="4" name="Slide Number Placeholder 3"/>
          <p:cNvSpPr>
            <a:spLocks noGrp="1"/>
          </p:cNvSpPr>
          <p:nvPr>
            <p:ph type="sldNum" sz="quarter" idx="10"/>
          </p:nvPr>
        </p:nvSpPr>
        <p:spPr/>
        <p:txBody>
          <a:bodyPr/>
          <a:lstStyle/>
          <a:p>
            <a:fld id="{9349FF08-FF76-4533-AFD1-03448A6ADE0A}" type="slidenum">
              <a:rPr lang="en-US" smtClean="0"/>
              <a:t>12</a:t>
            </a:fld>
            <a:endParaRPr lang="en-US"/>
          </a:p>
        </p:txBody>
      </p:sp>
    </p:spTree>
    <p:extLst>
      <p:ext uri="{BB962C8B-B14F-4D97-AF65-F5344CB8AC3E}">
        <p14:creationId xmlns:p14="http://schemas.microsoft.com/office/powerpoint/2010/main" val="7237345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Learning can occur regardless of the geographic location of participants- work or home or other spaces</a:t>
            </a:r>
          </a:p>
          <a:p>
            <a:pPr lvl="0"/>
            <a:r>
              <a:rPr lang="en-US" sz="1200" kern="1200" dirty="0" smtClean="0">
                <a:solidFill>
                  <a:schemeClr val="tx1"/>
                </a:solidFill>
                <a:effectLst/>
                <a:latin typeface="+mn-lt"/>
                <a:ea typeface="+mn-ea"/>
                <a:cs typeface="+mn-cs"/>
              </a:rPr>
              <a:t>Learning is flexible across time allowing for delayed responses by participants</a:t>
            </a:r>
          </a:p>
          <a:p>
            <a:pPr lvl="0"/>
            <a:r>
              <a:rPr lang="en-US" sz="1200" kern="1200" dirty="0" smtClean="0">
                <a:solidFill>
                  <a:schemeClr val="tx1"/>
                </a:solidFill>
                <a:effectLst/>
                <a:latin typeface="+mn-lt"/>
                <a:ea typeface="+mn-ea"/>
                <a:cs typeface="+mn-cs"/>
              </a:rPr>
              <a:t>Learning can occur through the affordances of embedded asynchronous and synchronous Web 2.0 tools</a:t>
            </a:r>
          </a:p>
          <a:p>
            <a:pPr lvl="0"/>
            <a:r>
              <a:rPr lang="en-US" sz="1200" kern="1200" dirty="0" smtClean="0">
                <a:solidFill>
                  <a:schemeClr val="tx1"/>
                </a:solidFill>
                <a:effectLst/>
                <a:latin typeface="+mn-lt"/>
                <a:ea typeface="+mn-ea"/>
                <a:cs typeface="+mn-cs"/>
              </a:rPr>
              <a:t>Learning occurs through interactions with others </a:t>
            </a:r>
          </a:p>
          <a:p>
            <a:pPr lvl="0"/>
            <a:r>
              <a:rPr lang="en-US" sz="1200" kern="1200" dirty="0" smtClean="0">
                <a:solidFill>
                  <a:schemeClr val="tx1"/>
                </a:solidFill>
                <a:effectLst/>
                <a:latin typeface="+mn-lt"/>
                <a:ea typeface="+mn-ea"/>
                <a:cs typeface="+mn-cs"/>
              </a:rPr>
              <a:t>Learning is relevant to the learner and situated in authentic (teaching) practices</a:t>
            </a:r>
          </a:p>
          <a:p>
            <a:pPr lvl="0"/>
            <a:r>
              <a:rPr lang="en-US" sz="1200" kern="1200" dirty="0" smtClean="0">
                <a:solidFill>
                  <a:schemeClr val="tx1"/>
                </a:solidFill>
                <a:effectLst/>
                <a:latin typeface="+mn-lt"/>
                <a:ea typeface="+mn-ea"/>
                <a:cs typeface="+mn-cs"/>
              </a:rPr>
              <a:t>Learning is constructed through active participation in designed activities </a:t>
            </a:r>
          </a:p>
          <a:p>
            <a:pPr lvl="0"/>
            <a:r>
              <a:rPr lang="en-US" sz="1200" kern="1200" dirty="0" smtClean="0">
                <a:solidFill>
                  <a:schemeClr val="tx1"/>
                </a:solidFill>
                <a:effectLst/>
                <a:latin typeface="+mn-lt"/>
                <a:ea typeface="+mn-ea"/>
                <a:cs typeface="+mn-cs"/>
              </a:rPr>
              <a:t>Learning is distributed/shared across the network, available to all participants and public to interested/selected audiences </a:t>
            </a:r>
          </a:p>
          <a:p>
            <a:pPr lvl="0"/>
            <a:r>
              <a:rPr lang="en-US" sz="1200" kern="1200" dirty="0" smtClean="0">
                <a:solidFill>
                  <a:schemeClr val="tx1"/>
                </a:solidFill>
                <a:effectLst/>
                <a:latin typeface="+mn-lt"/>
                <a:ea typeface="+mn-ea"/>
                <a:cs typeface="+mn-cs"/>
              </a:rPr>
              <a:t>Learning is enabled through networks of connections created by users </a:t>
            </a:r>
          </a:p>
          <a:p>
            <a:pPr lvl="0"/>
            <a:r>
              <a:rPr lang="en-US" sz="1200" kern="1200" dirty="0" smtClean="0">
                <a:solidFill>
                  <a:schemeClr val="tx1"/>
                </a:solidFill>
                <a:effectLst/>
                <a:latin typeface="+mn-lt"/>
                <a:ea typeface="+mn-ea"/>
                <a:cs typeface="+mn-cs"/>
              </a:rPr>
              <a:t>Learning is enhanced by collaboration in activities such as co-creating, co-construction, co-authoring and sharing with others</a:t>
            </a:r>
          </a:p>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349FF08-FF76-4533-AFD1-03448A6ADE0A}" type="slidenum">
              <a:rPr lang="en-US" smtClean="0"/>
              <a:t>13</a:t>
            </a:fld>
            <a:endParaRPr lang="en-US"/>
          </a:p>
        </p:txBody>
      </p:sp>
    </p:spTree>
    <p:extLst>
      <p:ext uri="{BB962C8B-B14F-4D97-AF65-F5344CB8AC3E}">
        <p14:creationId xmlns:p14="http://schemas.microsoft.com/office/powerpoint/2010/main" val="7738536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TT" sz="1200" kern="1200" dirty="0" smtClean="0">
                <a:solidFill>
                  <a:schemeClr val="tx1"/>
                </a:solidFill>
                <a:effectLst/>
                <a:latin typeface="+mn-lt"/>
                <a:ea typeface="+mn-ea"/>
                <a:cs typeface="+mn-cs"/>
              </a:rPr>
              <a:t>It has been argued that traditional profesional development practices do not adequately meet the needs of today’s teachers and that new models need to be explored for teachers to learn while engaged in practice. How</a:t>
            </a:r>
            <a:r>
              <a:rPr lang="en-TT" sz="1200" kern="1200" baseline="0" dirty="0" smtClean="0">
                <a:solidFill>
                  <a:schemeClr val="tx1"/>
                </a:solidFill>
                <a:effectLst/>
                <a:latin typeface="+mn-lt"/>
                <a:ea typeface="+mn-ea"/>
                <a:cs typeface="+mn-cs"/>
              </a:rPr>
              <a:t> have teachers been prepared for their jobs in schools? How have teachers inservice being educated and what support is there for continuing and ongoing professional learning?</a:t>
            </a:r>
          </a:p>
          <a:p>
            <a:pPr marL="0" marR="0" indent="0" algn="l" defTabSz="914400" rtl="0" eaLnBrk="1" fontAlgn="auto" latinLnBrk="0" hangingPunct="1">
              <a:lnSpc>
                <a:spcPct val="100000"/>
              </a:lnSpc>
              <a:spcBef>
                <a:spcPts val="0"/>
              </a:spcBef>
              <a:spcAft>
                <a:spcPts val="0"/>
              </a:spcAft>
              <a:buClrTx/>
              <a:buSzTx/>
              <a:buFontTx/>
              <a:buNone/>
              <a:tabLst/>
              <a:defRPr/>
            </a:pPr>
            <a:endParaRPr lang="en-TT"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TT" sz="1200" kern="1200" dirty="0" smtClean="0">
                <a:solidFill>
                  <a:schemeClr val="tx1"/>
                </a:solidFill>
                <a:effectLst/>
                <a:latin typeface="+mn-lt"/>
                <a:ea typeface="+mn-ea"/>
                <a:cs typeface="+mn-cs"/>
              </a:rPr>
              <a:t>Traditional learning spaces are</a:t>
            </a:r>
            <a:r>
              <a:rPr lang="en-TT" sz="1200" kern="1200" baseline="0" dirty="0" smtClean="0">
                <a:solidFill>
                  <a:schemeClr val="tx1"/>
                </a:solidFill>
                <a:effectLst/>
                <a:latin typeface="+mn-lt"/>
                <a:ea typeface="+mn-ea"/>
                <a:cs typeface="+mn-cs"/>
              </a:rPr>
              <a:t> Schools of Education and training rooms of the MOE and other similar. In these scenarios, teachers select programmes and courses of study- in pedagogy- how to teach. Existing theories of learning such as cognitivism, behaviorism, constructivism etc are taught and hopefully learnt! To be applied to how student learn in the classroom. And so traditional learning occurs face to face, in large and small groups, after school and on weekends and during school vacation. And this is how we have conceptualised teacher training and preparation for eons…</a:t>
            </a:r>
          </a:p>
          <a:p>
            <a:pPr marL="0" marR="0" indent="0" algn="l" defTabSz="914400" rtl="0" eaLnBrk="1" fontAlgn="auto" latinLnBrk="0" hangingPunct="1">
              <a:lnSpc>
                <a:spcPct val="100000"/>
              </a:lnSpc>
              <a:spcBef>
                <a:spcPts val="0"/>
              </a:spcBef>
              <a:spcAft>
                <a:spcPts val="0"/>
              </a:spcAft>
              <a:buClrTx/>
              <a:buSzTx/>
              <a:buFontTx/>
              <a:buNone/>
              <a:tabLst/>
              <a:defRPr/>
            </a:pPr>
            <a:endParaRPr lang="en-TT"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TT" sz="1200" kern="1200" baseline="0" dirty="0" smtClean="0">
                <a:solidFill>
                  <a:schemeClr val="tx1"/>
                </a:solidFill>
                <a:effectLst/>
                <a:latin typeface="+mn-lt"/>
                <a:ea typeface="+mn-ea"/>
                <a:cs typeface="+mn-cs"/>
              </a:rPr>
              <a:t> Increasingly, teachers complain that these models are not working. That school after school is too demanding and unrealistic. That they are too alone in their classrooms. </a:t>
            </a:r>
          </a:p>
          <a:p>
            <a:pPr marL="0" marR="0" indent="0" algn="l" defTabSz="914400" rtl="0" eaLnBrk="1" fontAlgn="auto" latinLnBrk="0" hangingPunct="1">
              <a:lnSpc>
                <a:spcPct val="100000"/>
              </a:lnSpc>
              <a:spcBef>
                <a:spcPts val="0"/>
              </a:spcBef>
              <a:spcAft>
                <a:spcPts val="0"/>
              </a:spcAft>
              <a:buClrTx/>
              <a:buSzTx/>
              <a:buFontTx/>
              <a:buNone/>
              <a:tabLst/>
              <a:defRPr/>
            </a:pPr>
            <a:r>
              <a:rPr lang="en-TT" sz="1200" kern="1200" baseline="0" dirty="0" smtClean="0">
                <a:solidFill>
                  <a:schemeClr val="tx1"/>
                </a:solidFill>
                <a:effectLst/>
                <a:latin typeface="+mn-lt"/>
                <a:ea typeface="+mn-ea"/>
                <a:cs typeface="+mn-cs"/>
              </a:rPr>
              <a:t>BEd, DipEd, Med etc that classes are too late, too far, library not open after a certain hour etc</a:t>
            </a:r>
          </a:p>
          <a:p>
            <a:pPr marL="0" marR="0" indent="0" algn="l" defTabSz="914400" rtl="0" eaLnBrk="1" fontAlgn="auto" latinLnBrk="0" hangingPunct="1">
              <a:lnSpc>
                <a:spcPct val="100000"/>
              </a:lnSpc>
              <a:spcBef>
                <a:spcPts val="0"/>
              </a:spcBef>
              <a:spcAft>
                <a:spcPts val="0"/>
              </a:spcAft>
              <a:buClrTx/>
              <a:buSzTx/>
              <a:buFontTx/>
              <a:buNone/>
              <a:tabLst/>
              <a:defRPr/>
            </a:pPr>
            <a:endParaRPr lang="en-TT"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TT" sz="1200" kern="1200" baseline="0" dirty="0" smtClean="0">
                <a:solidFill>
                  <a:schemeClr val="tx1"/>
                </a:solidFill>
                <a:effectLst/>
                <a:latin typeface="+mn-lt"/>
                <a:ea typeface="+mn-ea"/>
                <a:cs typeface="+mn-cs"/>
              </a:rPr>
              <a:t>And so the attention shifts from teacher training to teacher learning?</a:t>
            </a:r>
          </a:p>
          <a:p>
            <a:pPr marL="0" marR="0" indent="0" algn="l" defTabSz="914400" rtl="0" eaLnBrk="1" fontAlgn="auto" latinLnBrk="0" hangingPunct="1">
              <a:lnSpc>
                <a:spcPct val="100000"/>
              </a:lnSpc>
              <a:spcBef>
                <a:spcPts val="0"/>
              </a:spcBef>
              <a:spcAft>
                <a:spcPts val="0"/>
              </a:spcAft>
              <a:buClrTx/>
              <a:buSzTx/>
              <a:buFontTx/>
              <a:buNone/>
              <a:tabLst/>
              <a:defRPr/>
            </a:pPr>
            <a:endParaRPr lang="en-TT"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349FF08-FF76-4533-AFD1-03448A6ADE0A}" type="slidenum">
              <a:rPr lang="en-US" smtClean="0"/>
              <a:t>2</a:t>
            </a:fld>
            <a:endParaRPr lang="en-US"/>
          </a:p>
        </p:txBody>
      </p:sp>
    </p:spTree>
    <p:extLst>
      <p:ext uri="{BB962C8B-B14F-4D97-AF65-F5344CB8AC3E}">
        <p14:creationId xmlns:p14="http://schemas.microsoft.com/office/powerpoint/2010/main" val="37333400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TT" sz="1200" kern="1200" dirty="0" smtClean="0">
                <a:solidFill>
                  <a:schemeClr val="tx1"/>
                </a:solidFill>
                <a:effectLst/>
                <a:latin typeface="+mn-lt"/>
                <a:ea typeface="+mn-ea"/>
                <a:cs typeface="+mn-cs"/>
              </a:rPr>
              <a:t>The idea that teaching is a learning profession (Darling-Hammond et al., 2009) engages a substantial body of literature and researchers distinguish between the concepts of professional development and professional learning. Recently, newer, more complex and broad-based ways of looking at teachers’ learning have emerged over observations of ‘discrete’ activities like workshops and seminars (Desimone, 2009). These investigations stem from an idea from research that teachers’ participation in professional development workshops do not appear to result in learning. These workshops are stand-alone and are unable to provide ongoing support for teachers as they try new strategies in the classroom, and this may be exacerbated in an uncaring school environment (Dede et al., 2009).</a:t>
            </a:r>
            <a:r>
              <a:rPr lang="en-US" dirty="0" smtClean="0">
                <a:effectLst/>
              </a:rPr>
              <a:t> </a:t>
            </a:r>
            <a:r>
              <a:rPr lang="en-TT" sz="1200" kern="1200" dirty="0" smtClean="0">
                <a:solidFill>
                  <a:schemeClr val="tx1"/>
                </a:solidFill>
                <a:effectLst/>
                <a:latin typeface="+mn-lt"/>
                <a:ea typeface="+mn-ea"/>
                <a:cs typeface="+mn-cs"/>
              </a:rPr>
              <a:t>Desimone (2009) asserts that the most difficult part of teacher professional development to measure is teacher learning, however, she argues for more appropriate ways of measuring teacher knowledge change and proposes that recent research in the field has allowed a conceptual framework for teacher learning to emerge and should be used without bias. Research on teacher learning includes that of teacher education and professional development and also what is learnt from informal interactions with colleagues and daily classroom practice (Feiman-Nemser, 2008; Vermunt and Endedijk, 2010). Moving from formal settings for professional development to teachers’ informal interactions that take place in a workplace context as teachers engage in their daily practice has spawned researchers to examine how learning can take place in informal settings (Borko, 2004; Opfer and Pedder, 2011). </a:t>
            </a:r>
            <a:endParaRPr lang="en-US" dirty="0" smtClean="0"/>
          </a:p>
          <a:p>
            <a:endParaRPr lang="en-US" dirty="0"/>
          </a:p>
        </p:txBody>
      </p:sp>
      <p:sp>
        <p:nvSpPr>
          <p:cNvPr id="4" name="Slide Number Placeholder 3"/>
          <p:cNvSpPr>
            <a:spLocks noGrp="1"/>
          </p:cNvSpPr>
          <p:nvPr>
            <p:ph type="sldNum" sz="quarter" idx="10"/>
          </p:nvPr>
        </p:nvSpPr>
        <p:spPr/>
        <p:txBody>
          <a:bodyPr/>
          <a:lstStyle/>
          <a:p>
            <a:fld id="{9349FF08-FF76-4533-AFD1-03448A6ADE0A}" type="slidenum">
              <a:rPr lang="en-US" smtClean="0"/>
              <a:t>3</a:t>
            </a:fld>
            <a:endParaRPr lang="en-US"/>
          </a:p>
        </p:txBody>
      </p:sp>
    </p:spTree>
    <p:extLst>
      <p:ext uri="{BB962C8B-B14F-4D97-AF65-F5344CB8AC3E}">
        <p14:creationId xmlns:p14="http://schemas.microsoft.com/office/powerpoint/2010/main" val="36905683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TT" sz="1200" kern="1200" dirty="0" smtClean="0">
                <a:solidFill>
                  <a:schemeClr val="tx1"/>
                </a:solidFill>
                <a:effectLst/>
                <a:latin typeface="+mn-lt"/>
                <a:ea typeface="+mn-ea"/>
                <a:cs typeface="+mn-cs"/>
              </a:rPr>
              <a:t>Bruce, Esmonde, Ross, Dookie and Beatty (2010, p.1599), propose that in professional learning,  “professionals learn from experience and that learning is ongoing through active engagement in practice”. Research into teacher learning is not as well developed as that of student learning (Vermunt and Endedijk, 2010). Bakkenes, Vermunt and Wubbels (2010, p. 538) adopt a definition of teacher learning as “an active process in which teachers engage in activities that lead to a change in knowledge and beliefs (cognition) and/or teaching practices (behaviour).</a:t>
            </a:r>
            <a:r>
              <a:rPr lang="en-US" dirty="0" smtClean="0">
                <a:effectLst/>
              </a:rPr>
              <a:t> </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9349FF08-FF76-4533-AFD1-03448A6ADE0A}" type="slidenum">
              <a:rPr lang="en-US" smtClean="0"/>
              <a:t>4</a:t>
            </a:fld>
            <a:endParaRPr lang="en-US"/>
          </a:p>
        </p:txBody>
      </p:sp>
    </p:spTree>
    <p:extLst>
      <p:ext uri="{BB962C8B-B14F-4D97-AF65-F5344CB8AC3E}">
        <p14:creationId xmlns:p14="http://schemas.microsoft.com/office/powerpoint/2010/main" val="178101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T" sz="1200" kern="1200" dirty="0" smtClean="0">
                <a:solidFill>
                  <a:schemeClr val="tx1"/>
                </a:solidFill>
                <a:effectLst/>
                <a:latin typeface="+mn-lt"/>
                <a:ea typeface="+mn-ea"/>
                <a:cs typeface="+mn-cs"/>
              </a:rPr>
              <a:t>Learning theories refer to ideas about how the complex process of learning takes place. These theories have been largely influenced by how children learn, especially in school settings but may be inadequate to describe how teachers learn, both in formal and informal settings.</a:t>
            </a:r>
            <a:r>
              <a:rPr lang="en-US" dirty="0" smtClean="0">
                <a:effectLst/>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TT" sz="1200" kern="1200" dirty="0" smtClean="0">
                <a:solidFill>
                  <a:schemeClr val="tx1"/>
                </a:solidFill>
                <a:effectLst/>
                <a:latin typeface="+mn-lt"/>
                <a:ea typeface="+mn-ea"/>
                <a:cs typeface="+mn-cs"/>
              </a:rPr>
              <a:t>Focusing on the teacher as a learner also enables me to place a lens on adult learning as teachers are perceived as adult learners. Initial work on understanding adult learning is credited to Knowles who developed the concept of andragogy, which is built on principles of pedagogy applicable to any adult learning situation. Knowles (1990 in Knowles, Holton and Swanson, 2005, p. 57) created a set of assumptions about how adults learn which he used to develop educational programs for adults. The six assumptions of andragogy are that adults are autonomous, self-directed learners, they need to know why they are learning, they bring a wealth of experience to the educational setting, they enter educational settings ready to learn, they are problem- centered in their learning, and they are best motivated by internal factors. Blondy (2007) concludes that Knowles’ work is applicable to online learning environments and that his assumptions can help educators to create a more learner-centred approach to online education.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Another significant theme in adult learning theory is that of self-directed learning which refers to a concept in adults that is characterized by independence of thought and action (Knowles, 1990). Educational debates continue about the level of significance of personal characteristics like self-direction and motivational interest in teachers’ participation in professional learning activities.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Teachers assert that they learn by doing or by trial and error at school and this may be described as informal learning. This is different from what is commonly understood as professional development for teachers and is accompanied with a shift of emphasis to reflection on practice. Much of this learning is experimental (Van </a:t>
            </a:r>
            <a:r>
              <a:rPr lang="en-US" sz="1200" kern="1200" dirty="0" err="1" smtClean="0">
                <a:solidFill>
                  <a:schemeClr val="tx1"/>
                </a:solidFill>
                <a:effectLst/>
                <a:latin typeface="+mn-lt"/>
                <a:ea typeface="+mn-ea"/>
                <a:cs typeface="+mn-cs"/>
              </a:rPr>
              <a:t>Eekelen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Vermunt</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Boshuizen</a:t>
            </a:r>
            <a:r>
              <a:rPr lang="en-US" sz="1200" kern="1200" dirty="0" smtClean="0">
                <a:solidFill>
                  <a:schemeClr val="tx1"/>
                </a:solidFill>
                <a:effectLst/>
                <a:latin typeface="+mn-lt"/>
                <a:ea typeface="+mn-ea"/>
                <a:cs typeface="+mn-cs"/>
              </a:rPr>
              <a:t>, 2006) and experiential (</a:t>
            </a:r>
            <a:r>
              <a:rPr lang="en-US" sz="1200" kern="1200" dirty="0" err="1" smtClean="0">
                <a:solidFill>
                  <a:schemeClr val="tx1"/>
                </a:solidFill>
                <a:effectLst/>
                <a:latin typeface="+mn-lt"/>
                <a:ea typeface="+mn-ea"/>
                <a:cs typeface="+mn-cs"/>
              </a:rPr>
              <a:t>Itin</a:t>
            </a:r>
            <a:r>
              <a:rPr lang="en-US" sz="1200" kern="1200" dirty="0" smtClean="0">
                <a:solidFill>
                  <a:schemeClr val="tx1"/>
                </a:solidFill>
                <a:effectLst/>
                <a:latin typeface="+mn-lt"/>
                <a:ea typeface="+mn-ea"/>
                <a:cs typeface="+mn-cs"/>
              </a:rPr>
              <a:t>, 1999). Informal learning may be described as “learning where no Professional Development trajectory or learning community has been explicitly organized to foster teacher learning”  (Hoekstra and </a:t>
            </a:r>
            <a:r>
              <a:rPr lang="en-US" sz="1200" kern="1200" dirty="0" err="1" smtClean="0">
                <a:solidFill>
                  <a:schemeClr val="tx1"/>
                </a:solidFill>
                <a:effectLst/>
                <a:latin typeface="+mn-lt"/>
                <a:ea typeface="+mn-ea"/>
                <a:cs typeface="+mn-cs"/>
              </a:rPr>
              <a:t>Korthagen</a:t>
            </a:r>
            <a:r>
              <a:rPr lang="en-US" sz="1200" kern="1200" dirty="0" smtClean="0">
                <a:solidFill>
                  <a:schemeClr val="tx1"/>
                </a:solidFill>
                <a:effectLst/>
                <a:latin typeface="+mn-lt"/>
                <a:ea typeface="+mn-ea"/>
                <a:cs typeface="+mn-cs"/>
              </a:rPr>
              <a:t>, 2011, p. 76).  Hence much of a teacher’s professional learning takes place at the workplace informally.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TT"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smtClean="0">
              <a:effectLst/>
            </a:endParaRPr>
          </a:p>
          <a:p>
            <a:endParaRPr lang="en-US" dirty="0" smtClean="0"/>
          </a:p>
        </p:txBody>
      </p:sp>
      <p:sp>
        <p:nvSpPr>
          <p:cNvPr id="4" name="Slide Number Placeholder 3"/>
          <p:cNvSpPr>
            <a:spLocks noGrp="1"/>
          </p:cNvSpPr>
          <p:nvPr>
            <p:ph type="sldNum" sz="quarter" idx="10"/>
          </p:nvPr>
        </p:nvSpPr>
        <p:spPr/>
        <p:txBody>
          <a:bodyPr/>
          <a:lstStyle/>
          <a:p>
            <a:fld id="{9349FF08-FF76-4533-AFD1-03448A6ADE0A}" type="slidenum">
              <a:rPr lang="en-US" smtClean="0"/>
              <a:t>5</a:t>
            </a:fld>
            <a:endParaRPr lang="en-US"/>
          </a:p>
        </p:txBody>
      </p:sp>
    </p:spTree>
    <p:extLst>
      <p:ext uri="{BB962C8B-B14F-4D97-AF65-F5344CB8AC3E}">
        <p14:creationId xmlns:p14="http://schemas.microsoft.com/office/powerpoint/2010/main" val="723734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TT" sz="1200" kern="1200" dirty="0" smtClean="0">
                <a:solidFill>
                  <a:schemeClr val="tx1"/>
                </a:solidFill>
                <a:effectLst/>
                <a:latin typeface="+mn-lt"/>
                <a:ea typeface="+mn-ea"/>
                <a:cs typeface="+mn-cs"/>
              </a:rPr>
              <a:t>Social networks have traditionally been associated with young people’s desire to make their social relationships public and visible (Greenhow, Robelia, and Hughes, 2009) but has been transitioning into other areas of life such as education   (Roblyer, McDaniel, Webb, Herman and Witty, 2010). Research on students’ use of popular SNS’s like Facebook, Myspace and Twitter have gained momentum in recent years (DeSchryver et al., 2009;  FitzGibbon, Oldham and Johnston, 2007; Greenhow, 2007; Young and Kraut, 2011). Newer studies such as that of Chen and Bryer (2012) have focused on exploring faculty’s (in higher education) use of social media for informal learning while others have compared students’ and faculty use of social media (Goodman, 2010; Hew, 2011; Roblyer et al., 2010). In this case,  the studies revealed non-surprising results that faculty use is significantly less than that of students. In spite of assertions by researchers such as Anderson (2008); Davies and Merchant (2009); Greenhow, Robelia, and Hughes (2009) and Selwyn (2008) that social networking sites can be explored for use in educational contexts, I have not found a wide body of research on teachers’ use of SNS and social media. SNS’s have been gaining ground in popularity in education and teacher networks such as </a:t>
            </a:r>
            <a:r>
              <a:rPr lang="en-TT" sz="1200" i="1" kern="1200" dirty="0" smtClean="0">
                <a:solidFill>
                  <a:schemeClr val="tx1"/>
                </a:solidFill>
                <a:effectLst/>
                <a:latin typeface="+mn-lt"/>
                <a:ea typeface="+mn-ea"/>
                <a:cs typeface="+mn-cs"/>
              </a:rPr>
              <a:t>Global Educators for All</a:t>
            </a:r>
            <a:r>
              <a:rPr lang="en-TT" sz="1200" kern="1200" dirty="0" smtClean="0">
                <a:solidFill>
                  <a:schemeClr val="tx1"/>
                </a:solidFill>
                <a:effectLst/>
                <a:latin typeface="+mn-lt"/>
                <a:ea typeface="+mn-ea"/>
                <a:cs typeface="+mn-cs"/>
              </a:rPr>
              <a:t>, </a:t>
            </a:r>
            <a:r>
              <a:rPr lang="en-TT" sz="1200" i="1" kern="1200" dirty="0" smtClean="0">
                <a:solidFill>
                  <a:schemeClr val="tx1"/>
                </a:solidFill>
                <a:effectLst/>
                <a:latin typeface="+mn-lt"/>
                <a:ea typeface="+mn-ea"/>
                <a:cs typeface="+mn-cs"/>
              </a:rPr>
              <a:t>Teachers’ Network</a:t>
            </a:r>
            <a:r>
              <a:rPr lang="en-TT" sz="1200" kern="1200" dirty="0" smtClean="0">
                <a:solidFill>
                  <a:schemeClr val="tx1"/>
                </a:solidFill>
                <a:effectLst/>
                <a:latin typeface="+mn-lt"/>
                <a:ea typeface="+mn-ea"/>
                <a:cs typeface="+mn-cs"/>
              </a:rPr>
              <a:t> and </a:t>
            </a:r>
            <a:r>
              <a:rPr lang="en-TT" sz="1200" i="1" kern="1200" dirty="0" smtClean="0">
                <a:solidFill>
                  <a:schemeClr val="tx1"/>
                </a:solidFill>
                <a:effectLst/>
                <a:latin typeface="+mn-lt"/>
                <a:ea typeface="+mn-ea"/>
                <a:cs typeface="+mn-cs"/>
              </a:rPr>
              <a:t>Caribbean Educators Networks</a:t>
            </a:r>
            <a:r>
              <a:rPr lang="en-TT" sz="1200" kern="1200" dirty="0" smtClean="0">
                <a:solidFill>
                  <a:schemeClr val="tx1"/>
                </a:solidFill>
                <a:effectLst/>
                <a:latin typeface="+mn-lt"/>
                <a:ea typeface="+mn-ea"/>
                <a:cs typeface="+mn-cs"/>
              </a:rPr>
              <a:t> provide live models of how SNS can be used to engage teachers across large geographical spaces and educational contexts.  These SNS’s are somewhat different to that popular SNS like Facebook and Twitter as they allow high degree of customization. Educational SNS’s like </a:t>
            </a:r>
            <a:r>
              <a:rPr lang="en-TT" sz="1200" i="1" kern="1200" dirty="0" smtClean="0">
                <a:solidFill>
                  <a:schemeClr val="tx1"/>
                </a:solidFill>
                <a:effectLst/>
                <a:latin typeface="+mn-lt"/>
                <a:ea typeface="+mn-ea"/>
                <a:cs typeface="+mn-cs"/>
              </a:rPr>
              <a:t>Ning, Elgg, Spruz, Edmodo, Mahara</a:t>
            </a:r>
            <a:r>
              <a:rPr lang="en-TT" sz="1200" kern="1200" dirty="0" smtClean="0">
                <a:solidFill>
                  <a:schemeClr val="tx1"/>
                </a:solidFill>
                <a:effectLst/>
                <a:latin typeface="+mn-lt"/>
                <a:ea typeface="+mn-ea"/>
                <a:cs typeface="+mn-cs"/>
              </a:rPr>
              <a:t> target specific groups such as teachers and students or educators and enable sites’ privacy. This higher degree of customization is favored in education while still maximizing the potential for connectivity and data sharing that SNS are known for (Brady, Holcomb and Smith, 2010). Sometimes referred as the ‘walled garden’ approach to using SNS in education (Smith and Holcomb, 2009), it allows site administration to control the learning environment of an SNS.</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TT"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349FF08-FF76-4533-AFD1-03448A6ADE0A}" type="slidenum">
              <a:rPr lang="en-US" smtClean="0"/>
              <a:t>6</a:t>
            </a:fld>
            <a:endParaRPr lang="en-US"/>
          </a:p>
        </p:txBody>
      </p:sp>
    </p:spTree>
    <p:extLst>
      <p:ext uri="{BB962C8B-B14F-4D97-AF65-F5344CB8AC3E}">
        <p14:creationId xmlns:p14="http://schemas.microsoft.com/office/powerpoint/2010/main" val="19201805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T" sz="1200" kern="1200" dirty="0" smtClean="0">
                <a:solidFill>
                  <a:schemeClr val="tx1"/>
                </a:solidFill>
                <a:effectLst/>
                <a:latin typeface="+mn-lt"/>
                <a:ea typeface="+mn-ea"/>
                <a:cs typeface="+mn-cs"/>
              </a:rPr>
              <a:t>Teachers in Trinidad and Tobago who join these large-scale networks can interact with others from abroad and engage in a number of global issues but they do not adequately allow for conversations about topical issues or provide for local teachers to connect more closely with each other. Further, there is a need for teachers here to engage with and through local contexts, as much of what is shared has to be adapted for local use and interpretation. This builds the case for an indiginenous SNS which caters to teachers of Trinidad and Tobago (and the wider Caribbean) to share and access culturally relevant resources and form local networks for teaching and learning support.</a:t>
            </a:r>
            <a:endParaRPr lang="en-US" sz="1200" kern="1200" dirty="0" smtClean="0">
              <a:solidFill>
                <a:schemeClr val="tx1"/>
              </a:solidFill>
              <a:effectLst/>
              <a:latin typeface="+mn-lt"/>
              <a:ea typeface="+mn-ea"/>
              <a:cs typeface="+mn-cs"/>
            </a:endParaRPr>
          </a:p>
          <a:p>
            <a:r>
              <a:rPr lang="en-TT" sz="1200" kern="1200" dirty="0" smtClean="0">
                <a:solidFill>
                  <a:schemeClr val="tx1"/>
                </a:solidFill>
                <a:effectLst/>
                <a:latin typeface="+mn-lt"/>
                <a:ea typeface="+mn-ea"/>
                <a:cs typeface="+mn-cs"/>
              </a:rPr>
              <a:t>Among the few studies that research the use of SNS for teacher professional development programmes for practicing teachers are the works of Thistleton-Martin and Lewis (2009) which addresses the use of Ning to create an online community of practice for beginning teachers in Australian primary schools and that of McPherson and Castellani (2008) who investigated the use of Ning to facilitate a cross-national project, Global Connections 2008,  for pre-service and in-service educators in teacher preparation programs from the United States, Taiwan, China, Japan, and the United Kingdom. In earlier studies, Beam (2002) reported on the success of an Ontario Network of teachers called the Education Network of Ontario that consists of more than 100000 teachers, administrators, trustees and education faculty today. This computer-mediated network offers email and discussion board facilities and affords teachers the opportunity to expand their connections across large geographic spaces where they exchange ideas and learn from one another, thus extending their learning in new ways. In a very new and relevant study in Finland, Aarreniemi-Jokipelto (2011) used a collaborative learning environment using social media in addition to Moodle, a course management system, which focused on vocational teacher formal learning and had the features of formal and informal learning. Teachers had the freedom to choose social media tools and to create desired collaborative learning spaces for small groups. Also, Liu and Miller (2011) describe some success in using a SNS to facilitate continuing online professional development for teachers after graduation from Teacher College by facilitating an online community of learners. Finally, the ongoing design-based research work of Ostashewski and Reid (2010a) is significant as it provides teachers with an opportunity to access Professional Development using a courselet delivered within a social networking site. When comparisons with traditional online learning systems like Moodle are made, Brady, Holcomb and Smith (2010) suggest SNS cater to a greater degree of interaction amongst participants. They assert that this is due to the highly participatory nature of embedded Web 2.0 tools, thus establishing SNS as an enabling environment for teacher professional learning where teachers can exercise control over their learning, allow for the development of social relationships and experience first-hand how to use Web 2.0 tools (Ostashewski, Moisey and Reid, 2011).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349FF08-FF76-4533-AFD1-03448A6ADE0A}" type="slidenum">
              <a:rPr lang="en-US" smtClean="0"/>
              <a:t>7</a:t>
            </a:fld>
            <a:endParaRPr lang="en-US"/>
          </a:p>
        </p:txBody>
      </p:sp>
    </p:spTree>
    <p:extLst>
      <p:ext uri="{BB962C8B-B14F-4D97-AF65-F5344CB8AC3E}">
        <p14:creationId xmlns:p14="http://schemas.microsoft.com/office/powerpoint/2010/main" val="1975269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my next section, I discuss briefly three theories that I feel impact</a:t>
            </a:r>
            <a:r>
              <a:rPr lang="en-US" baseline="0" dirty="0" smtClean="0"/>
              <a:t> learning on an online SNS- online learning, social learning and networked learning.</a:t>
            </a:r>
            <a:endParaRPr lang="en-US" dirty="0" smtClean="0"/>
          </a:p>
          <a:p>
            <a:endParaRPr lang="en-US" dirty="0"/>
          </a:p>
        </p:txBody>
      </p:sp>
      <p:sp>
        <p:nvSpPr>
          <p:cNvPr id="4" name="Slide Number Placeholder 3"/>
          <p:cNvSpPr>
            <a:spLocks noGrp="1"/>
          </p:cNvSpPr>
          <p:nvPr>
            <p:ph type="sldNum" sz="quarter" idx="10"/>
          </p:nvPr>
        </p:nvSpPr>
        <p:spPr/>
        <p:txBody>
          <a:bodyPr/>
          <a:lstStyle/>
          <a:p>
            <a:fld id="{9349FF08-FF76-4533-AFD1-03448A6ADE0A}" type="slidenum">
              <a:rPr lang="en-US" smtClean="0"/>
              <a:t>8</a:t>
            </a:fld>
            <a:endParaRPr lang="en-US"/>
          </a:p>
        </p:txBody>
      </p:sp>
    </p:spTree>
    <p:extLst>
      <p:ext uri="{BB962C8B-B14F-4D97-AF65-F5344CB8AC3E}">
        <p14:creationId xmlns:p14="http://schemas.microsoft.com/office/powerpoint/2010/main" val="23897113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T" sz="1200" kern="1200" dirty="0" smtClean="0">
                <a:solidFill>
                  <a:schemeClr val="tx1"/>
                </a:solidFill>
                <a:effectLst/>
                <a:latin typeface="+mn-lt"/>
                <a:ea typeface="+mn-ea"/>
                <a:cs typeface="+mn-cs"/>
              </a:rPr>
              <a:t>Online learning, evolved from early concepts of distance education and e-learning, generally referencing learning associated with participation in online courses. The complex individual and social nature of online learning has been well researched and documented in recent years (Conrad, 2009) as well as potential benefits for learners. A key feature of online learning is the distribution of participants and facilitator across space and time, thus allowing participants from diverse backgrounds and competency levels to learn together. A significant advantage to learners is the freedom to participate either in real-time or delayed (Anderson, 2008). Research has shown that fostering a sense of community among online participants has led to greater success and student satisfaction (Anderson, 2006; Brady, Holcomb and Smith, 2010). </a:t>
            </a:r>
            <a:endParaRPr lang="en-US" sz="1200" kern="1200" dirty="0" smtClean="0">
              <a:solidFill>
                <a:schemeClr val="tx1"/>
              </a:solidFill>
              <a:effectLst/>
              <a:latin typeface="+mn-lt"/>
              <a:ea typeface="+mn-ea"/>
              <a:cs typeface="+mn-cs"/>
            </a:endParaRPr>
          </a:p>
          <a:p>
            <a:r>
              <a:rPr lang="en-TT" sz="1200" kern="1200" dirty="0" smtClean="0">
                <a:solidFill>
                  <a:schemeClr val="tx1"/>
                </a:solidFill>
                <a:effectLst/>
                <a:latin typeface="+mn-lt"/>
                <a:ea typeface="+mn-ea"/>
                <a:cs typeface="+mn-cs"/>
              </a:rPr>
              <a:t>So far, the literature on online learning has been contextualized upon the design and delivery of online learning courses for students in higher education but frameworks for understanding online learning in other spaces such as online networks are deficient (Liu and Miller, 2011).  Dron (2006, 2007) in Dron and Anderson, 2007, p. 2460) critiqued studies on social software for “lacking distinct theoretical foundations” by drawing on work on Computer-Mediated Communications which emphasize “intentional collaborative practices which fail to recognize the emergent entity formed by the bottom-up, individual interactions of the many”.  This gap has led to studies that explore learning in online spaces in different ways.  Davies (2006) describes learning in a space enabled by the photo-sharing tool Flickr as a ‘Third Space’ which allowed users in multiple contexts to share new ideas and “bring cultural understandings together with others, where they can be re-examined, used and transformed in the image-making practices of others” (p. 18).  </a:t>
            </a:r>
            <a:endParaRPr lang="en-US" sz="1200" kern="1200" dirty="0" smtClean="0">
              <a:solidFill>
                <a:schemeClr val="tx1"/>
              </a:solidFill>
              <a:effectLst/>
              <a:latin typeface="+mn-lt"/>
              <a:ea typeface="+mn-ea"/>
              <a:cs typeface="+mn-cs"/>
            </a:endParaRPr>
          </a:p>
          <a:p>
            <a:r>
              <a:rPr lang="en-TT" sz="1200" kern="1200" dirty="0" smtClean="0">
                <a:solidFill>
                  <a:schemeClr val="tx1"/>
                </a:solidFill>
                <a:effectLst/>
                <a:latin typeface="+mn-lt"/>
                <a:ea typeface="+mn-ea"/>
                <a:cs typeface="+mn-cs"/>
              </a:rPr>
              <a:t>Anderson (2008a, p.48) argues that the online learning environment is a unique cultural context in itself and cites Benedikt (1991) that cyberspace “has a geography, a physics, a nature and a rule of human law”.  The loss of physical space leads to the development of an online identity, which is an important perspective in understanding online learning. Online learning spaces can facilitate teachers’ voices, especially for those marginalized in face-to-face settings (Dede, 2007). They can also give learners the benefits of control over time and space through the affordances of combined asynchronous and synchronous tools. These learning spaces can enable learning in self-directed ways and allows the learner to select content of choice.</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349FF08-FF76-4533-AFD1-03448A6ADE0A}" type="slidenum">
              <a:rPr lang="en-US" smtClean="0"/>
              <a:t>9</a:t>
            </a:fld>
            <a:endParaRPr lang="en-US"/>
          </a:p>
        </p:txBody>
      </p:sp>
    </p:spTree>
    <p:extLst>
      <p:ext uri="{BB962C8B-B14F-4D97-AF65-F5344CB8AC3E}">
        <p14:creationId xmlns:p14="http://schemas.microsoft.com/office/powerpoint/2010/main" val="7738536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53" name="Group 52"/>
          <p:cNvGrpSpPr/>
          <p:nvPr/>
        </p:nvGrpSpPr>
        <p:grpSpPr>
          <a:xfrm>
            <a:off x="103644" y="1997845"/>
            <a:ext cx="9264100" cy="3669157"/>
            <a:chOff x="103644" y="1997845"/>
            <a:chExt cx="9264100" cy="3669157"/>
          </a:xfrm>
        </p:grpSpPr>
        <p:sp>
          <p:nvSpPr>
            <p:cNvPr id="21" name="Freeform 20"/>
            <p:cNvSpPr/>
            <p:nvPr/>
          </p:nvSpPr>
          <p:spPr>
            <a:xfrm rot="15669120">
              <a:off x="3703491" y="-842257"/>
              <a:ext cx="2064406"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67397 w 2209695"/>
                <a:gd name="connsiteY0" fmla="*/ 8829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67397" y="8829966"/>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Freeform 22"/>
            <p:cNvSpPr/>
            <p:nvPr/>
          </p:nvSpPr>
          <p:spPr>
            <a:xfrm rot="15660000">
              <a:off x="5179560" y="157915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Freeform 25"/>
            <p:cNvSpPr/>
            <p:nvPr/>
          </p:nvSpPr>
          <p:spPr>
            <a:xfrm rot="15660000">
              <a:off x="6127955" y="-68851"/>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62833"/>
                <a:gd name="connsiteY0" fmla="*/ 6172200 h 6320186"/>
                <a:gd name="connsiteX1" fmla="*/ 0 w 962833"/>
                <a:gd name="connsiteY1" fmla="*/ 6172200 h 6320186"/>
                <a:gd name="connsiteX2" fmla="*/ 5534 w 962833"/>
                <a:gd name="connsiteY2" fmla="*/ 6164375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5534" y="6164375"/>
                  </a:lnTo>
                  <a:cubicBezTo>
                    <a:pt x="3689" y="4261983"/>
                    <a:pt x="1845" y="2359592"/>
                    <a:pt x="0" y="457200"/>
                  </a:cubicBez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61128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278516"/>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Freeform 44"/>
            <p:cNvSpPr/>
            <p:nvPr/>
          </p:nvSpPr>
          <p:spPr>
            <a:xfrm rot="15660000">
              <a:off x="7468755" y="1178808"/>
              <a:ext cx="536285" cy="2936001"/>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 name="connsiteX0" fmla="*/ 328 w 528237"/>
                <a:gd name="connsiteY0" fmla="*/ 2862849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28237"/>
                <a:gd name="connsiteY0" fmla="*/ 2863516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38755"/>
                <a:gd name="connsiteY0" fmla="*/ 2863516 h 2953801"/>
                <a:gd name="connsiteX1" fmla="*/ 0 w 538755"/>
                <a:gd name="connsiteY1" fmla="*/ 251460 h 2953801"/>
                <a:gd name="connsiteX2" fmla="*/ 73651 w 538755"/>
                <a:gd name="connsiteY2" fmla="*/ 73651 h 2953801"/>
                <a:gd name="connsiteX3" fmla="*/ 251460 w 538755"/>
                <a:gd name="connsiteY3" fmla="*/ 0 h 2953801"/>
                <a:gd name="connsiteX4" fmla="*/ 251460 w 538755"/>
                <a:gd name="connsiteY4" fmla="*/ 0 h 2953801"/>
                <a:gd name="connsiteX5" fmla="*/ 429269 w 538755"/>
                <a:gd name="connsiteY5" fmla="*/ 73651 h 2953801"/>
                <a:gd name="connsiteX6" fmla="*/ 502920 w 538755"/>
                <a:gd name="connsiteY6" fmla="*/ 251460 h 2953801"/>
                <a:gd name="connsiteX7" fmla="*/ 538755 w 538755"/>
                <a:gd name="connsiteY7" fmla="*/ 2953801 h 2953801"/>
                <a:gd name="connsiteX0" fmla="*/ 4542 w 536285"/>
                <a:gd name="connsiteY0" fmla="*/ 2863516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 name="connsiteX0" fmla="*/ 6777 w 536285"/>
                <a:gd name="connsiteY0" fmla="*/ 2849391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6285" h="2938929">
                  <a:moveTo>
                    <a:pt x="6777" y="2849391"/>
                  </a:moveTo>
                  <a:cubicBezTo>
                    <a:pt x="6668" y="1978928"/>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17682" y="905440"/>
                    <a:pt x="536285" y="293892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0708" y="-641833"/>
            <a:ext cx="985797" cy="604813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81537"/>
              <a:gd name="connsiteY0" fmla="*/ 6172200 h 6338829"/>
              <a:gd name="connsiteX1" fmla="*/ 0 w 981537"/>
              <a:gd name="connsiteY1" fmla="*/ 6172200 h 6338829"/>
              <a:gd name="connsiteX2" fmla="*/ 0 w 981537"/>
              <a:gd name="connsiteY2" fmla="*/ 6172200 h 6338829"/>
              <a:gd name="connsiteX3" fmla="*/ 0 w 981537"/>
              <a:gd name="connsiteY3" fmla="*/ 457200 h 6338829"/>
              <a:gd name="connsiteX4" fmla="*/ 133911 w 981537"/>
              <a:gd name="connsiteY4" fmla="*/ 133911 h 6338829"/>
              <a:gd name="connsiteX5" fmla="*/ 457201 w 981537"/>
              <a:gd name="connsiteY5" fmla="*/ 1 h 6338829"/>
              <a:gd name="connsiteX6" fmla="*/ 457200 w 981537"/>
              <a:gd name="connsiteY6" fmla="*/ 0 h 6338829"/>
              <a:gd name="connsiteX7" fmla="*/ 457200 w 981537"/>
              <a:gd name="connsiteY7" fmla="*/ 0 h 6338829"/>
              <a:gd name="connsiteX8" fmla="*/ 780489 w 981537"/>
              <a:gd name="connsiteY8" fmla="*/ 133911 h 6338829"/>
              <a:gd name="connsiteX9" fmla="*/ 914399 w 981537"/>
              <a:gd name="connsiteY9" fmla="*/ 457201 h 6338829"/>
              <a:gd name="connsiteX10" fmla="*/ 981537 w 981537"/>
              <a:gd name="connsiteY10" fmla="*/ 6338829 h 633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537" h="6338829">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89058" y="4544471"/>
                  <a:pt x="981537" y="6338829"/>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Rectangle 31"/>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rot="21042312">
            <a:off x="649224" y="2788920"/>
            <a:ext cx="8266176" cy="1612607"/>
          </a:xfrm>
        </p:spPr>
        <p:txBody>
          <a:bodyPr anchor="b" anchorCtr="0">
            <a:noAutofit/>
          </a:bodyPr>
          <a:lstStyle>
            <a:lvl1pPr algn="l">
              <a:defRPr sz="4600">
                <a:solidFill>
                  <a:schemeClr val="bg1"/>
                </a:solidFill>
              </a:defRPr>
            </a:lvl1pPr>
          </a:lstStyle>
          <a:p>
            <a:r>
              <a:rPr lang="en-CA" smtClean="0"/>
              <a:t>Click to edit Master title style</a:t>
            </a:r>
            <a:endParaRPr/>
          </a:p>
        </p:txBody>
      </p:sp>
      <p:sp>
        <p:nvSpPr>
          <p:cNvPr id="3" name="Subtitle 2"/>
          <p:cNvSpPr>
            <a:spLocks noGrp="1"/>
          </p:cNvSpPr>
          <p:nvPr>
            <p:ph type="subTitle" idx="1"/>
          </p:nvPr>
        </p:nvSpPr>
        <p:spPr>
          <a:xfrm rot="21060000">
            <a:off x="2550459" y="4704801"/>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3" name="Rounded Rectangle 32"/>
          <p:cNvSpPr/>
          <p:nvPr/>
        </p:nvSpPr>
        <p:spPr>
          <a:xfrm>
            <a:off x="366713" y="2357120"/>
            <a:ext cx="3748088" cy="2143760"/>
          </a:xfrm>
          <a:prstGeom prst="roundRect">
            <a:avLst/>
          </a:prstGeom>
          <a:solidFill>
            <a:schemeClr val="accent1">
              <a:alpha val="60000"/>
            </a:schemeClr>
          </a:solidFill>
          <a:ln w="635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33399" y="2514600"/>
            <a:ext cx="3429000" cy="1828800"/>
          </a:xfrm>
        </p:spPr>
        <p:txBody>
          <a:bodyPr vert="horz" lIns="91440" tIns="45720" rIns="91440" bIns="45720" rtlCol="0" anchor="ctr" anchorCtr="0">
            <a:noAutofit/>
          </a:bodyPr>
          <a:lstStyle>
            <a:lvl1pPr algn="ctr">
              <a:defRPr sz="3600" b="0" dirty="0"/>
            </a:lvl1pPr>
          </a:lstStyle>
          <a:p>
            <a:pPr lvl="0" algn="ctr"/>
            <a:r>
              <a:rPr lang="en-CA" smtClean="0"/>
              <a:t>Click to edit Master title style</a:t>
            </a:r>
            <a:endParaRPr dirty="0"/>
          </a:p>
        </p:txBody>
      </p:sp>
      <p:sp>
        <p:nvSpPr>
          <p:cNvPr id="3" name="Content Placeholder 2"/>
          <p:cNvSpPr>
            <a:spLocks noGrp="1"/>
          </p:cNvSpPr>
          <p:nvPr>
            <p:ph idx="1"/>
          </p:nvPr>
        </p:nvSpPr>
        <p:spPr>
          <a:xfrm>
            <a:off x="4504766" y="990600"/>
            <a:ext cx="4258234" cy="52578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Text Placeholder 3"/>
          <p:cNvSpPr>
            <a:spLocks noGrp="1"/>
          </p:cNvSpPr>
          <p:nvPr>
            <p:ph type="body" sz="half" idx="2"/>
          </p:nvPr>
        </p:nvSpPr>
        <p:spPr>
          <a:xfrm>
            <a:off x="533400" y="4953000"/>
            <a:ext cx="3429000" cy="1295400"/>
          </a:xfrm>
        </p:spPr>
        <p:txBody>
          <a:bodyPr anchor="ctr" anchorCtr="0">
            <a:normAutofit/>
          </a:bodyPr>
          <a:lstStyle>
            <a:lvl1pPr marL="0" indent="0" algn="ctr">
              <a:spcAft>
                <a:spcPts val="1000"/>
              </a:spcAft>
              <a:buNone/>
              <a:defRPr sz="16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92AEC960-1F6D-44A9-80B8-39618AA04C59}" type="datetimeFigureOut">
              <a:rPr lang="en-US" smtClean="0"/>
              <a:t>9/19/2013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2B70FB-18ED-4CA5-8368-F946A6F2C1F7}"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4" name="Rectangle 33"/>
          <p:cNvSpPr/>
          <p:nvPr/>
        </p:nvSpPr>
        <p:spPr>
          <a:xfrm>
            <a:off x="9144" y="2476500"/>
            <a:ext cx="9125712" cy="4368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24765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92AEC960-1F6D-44A9-80B8-39618AA04C59}" type="datetimeFigureOut">
              <a:rPr lang="en-US" smtClean="0"/>
              <a:t>9/19/2013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2B70FB-18ED-4CA5-8368-F946A6F2C1F7}" type="slidenum">
              <a:rPr lang="en-US" smtClean="0"/>
              <a:t>‹#›</a:t>
            </a:fld>
            <a:endParaRPr lang="en-US"/>
          </a:p>
        </p:txBody>
      </p:sp>
      <p:sp>
        <p:nvSpPr>
          <p:cNvPr id="2" name="Title 1"/>
          <p:cNvSpPr>
            <a:spLocks noGrp="1"/>
          </p:cNvSpPr>
          <p:nvPr>
            <p:ph type="title"/>
          </p:nvPr>
        </p:nvSpPr>
        <p:spPr>
          <a:xfrm>
            <a:off x="4295758" y="167570"/>
            <a:ext cx="4656825" cy="2023963"/>
          </a:xfrm>
        </p:spPr>
        <p:txBody>
          <a:bodyPr vert="horz" lIns="91440" tIns="45720" rIns="91440" bIns="45720" rtlCol="0" anchor="b" anchorCtr="0">
            <a:noAutofit/>
          </a:bodyPr>
          <a:lstStyle>
            <a:lvl1pPr algn="r">
              <a:defRPr sz="4400" dirty="0"/>
            </a:lvl1pPr>
          </a:lstStyle>
          <a:p>
            <a:pPr lvl="0" algn="r"/>
            <a:r>
              <a:rPr lang="en-CA" smtClean="0"/>
              <a:t>Click to edit Master title style</a:t>
            </a:r>
            <a:endParaRPr dirty="0"/>
          </a:p>
        </p:txBody>
      </p:sp>
      <p:sp>
        <p:nvSpPr>
          <p:cNvPr id="3" name="Picture Placeholder 2"/>
          <p:cNvSpPr>
            <a:spLocks noGrp="1"/>
          </p:cNvSpPr>
          <p:nvPr>
            <p:ph type="pic" idx="1"/>
          </p:nvPr>
        </p:nvSpPr>
        <p:spPr>
          <a:xfrm rot="180000">
            <a:off x="4811290" y="2659443"/>
            <a:ext cx="3703911" cy="3864287"/>
          </a:xfrm>
          <a:prstGeom prst="roundRect">
            <a:avLst>
              <a:gd name="adj" fmla="val 7476"/>
            </a:avLst>
          </a:prstGeom>
          <a:ln w="63500">
            <a:solidFill>
              <a:schemeClr val="accent2"/>
            </a:solidFill>
          </a:ln>
        </p:spPr>
        <p:txBody>
          <a:bodyPr vert="horz" lIns="91440" tIns="45720" rIns="91440" bIns="45720" rtlCol="0">
            <a:normAutofit/>
          </a:bodyPr>
          <a:lstStyle>
            <a:lvl1pPr>
              <a:defRPr sz="2000" baseline="0"/>
            </a:lvl1pPr>
          </a:lstStyle>
          <a:p>
            <a:pPr marL="0" lvl="0" indent="0">
              <a:buNone/>
            </a:pPr>
            <a:r>
              <a:rPr lang="en-CA" smtClean="0"/>
              <a:t>Drag picture to placeholder or click icon to add</a:t>
            </a:r>
            <a:endParaRPr/>
          </a:p>
        </p:txBody>
      </p:sp>
      <p:sp>
        <p:nvSpPr>
          <p:cNvPr id="4" name="Text Placeholder 3"/>
          <p:cNvSpPr>
            <a:spLocks noGrp="1"/>
          </p:cNvSpPr>
          <p:nvPr>
            <p:ph type="body" sz="half" idx="2"/>
          </p:nvPr>
        </p:nvSpPr>
        <p:spPr>
          <a:xfrm>
            <a:off x="530352" y="2547938"/>
            <a:ext cx="3951755" cy="3700463"/>
          </a:xfrm>
        </p:spPr>
        <p:txBody>
          <a:bodyPr vert="horz" lIns="91440" tIns="45720" rIns="91440" bIns="45720" rtlCol="0">
            <a:normAutofit/>
          </a:bodyPr>
          <a:lstStyle>
            <a:lvl1pPr marL="342900" indent="-342900">
              <a:buFont typeface="Arial" pitchFamily="34" charset="0"/>
              <a:buNone/>
              <a:defRPr lang="en-US" sz="2800" dirty="0" smtClean="0">
                <a:effectLst/>
              </a:defRPr>
            </a:lvl1pPr>
          </a:lstStyle>
          <a:p>
            <a:pPr marL="0" lvl="0" indent="0"/>
            <a:r>
              <a:rPr lang="en-CA" smtClean="0"/>
              <a:t>Click to edit Master text styles</a:t>
            </a: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Above Caption">
    <p:spTree>
      <p:nvGrpSpPr>
        <p:cNvPr id="1" name=""/>
        <p:cNvGrpSpPr/>
        <p:nvPr/>
      </p:nvGrpSpPr>
      <p:grpSpPr>
        <a:xfrm>
          <a:off x="0" y="0"/>
          <a:ext cx="0" cy="0"/>
          <a:chOff x="0" y="0"/>
          <a:chExt cx="0" cy="0"/>
        </a:xfrm>
      </p:grpSpPr>
      <p:grpSp>
        <p:nvGrpSpPr>
          <p:cNvPr id="7" name="Group 6"/>
          <p:cNvGrpSpPr/>
          <p:nvPr userDrawn="1"/>
        </p:nvGrpSpPr>
        <p:grpSpPr>
          <a:xfrm>
            <a:off x="9144" y="3810000"/>
            <a:ext cx="9125712" cy="3035300"/>
            <a:chOff x="9144" y="3810000"/>
            <a:chExt cx="9125712" cy="3035300"/>
          </a:xfrm>
        </p:grpSpPr>
        <p:sp>
          <p:nvSpPr>
            <p:cNvPr id="8" name="Rectangle 7"/>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9" name="Straight Connector 8"/>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712788" y="4444533"/>
            <a:ext cx="7716839" cy="723620"/>
          </a:xfrm>
        </p:spPr>
        <p:txBody>
          <a:bodyPr anchor="b" anchorCtr="0"/>
          <a:lstStyle>
            <a:lvl1pPr algn="ctr">
              <a:defRPr sz="3600"/>
            </a:lvl1pPr>
          </a:lstStyle>
          <a:p>
            <a:r>
              <a:rPr lang="en-CA" smtClean="0"/>
              <a:t>Click to edit Master title style</a:t>
            </a:r>
            <a:endParaRPr lang="en-US" dirty="0"/>
          </a:p>
        </p:txBody>
      </p:sp>
      <p:sp>
        <p:nvSpPr>
          <p:cNvPr id="3" name="Slide Number Placeholder 2"/>
          <p:cNvSpPr>
            <a:spLocks noGrp="1"/>
          </p:cNvSpPr>
          <p:nvPr>
            <p:ph type="sldNum" sz="quarter" idx="10"/>
          </p:nvPr>
        </p:nvSpPr>
        <p:spPr/>
        <p:txBody>
          <a:bodyPr/>
          <a:lstStyle/>
          <a:p>
            <a:fld id="{F02B70FB-18ED-4CA5-8368-F946A6F2C1F7}" type="slidenum">
              <a:rPr lang="en-US" smtClean="0"/>
              <a:t>‹#›</a:t>
            </a:fld>
            <a:endParaRPr lang="en-US"/>
          </a:p>
        </p:txBody>
      </p:sp>
      <p:sp>
        <p:nvSpPr>
          <p:cNvPr id="4" name="Footer Placeholder 3"/>
          <p:cNvSpPr>
            <a:spLocks noGrp="1"/>
          </p:cNvSpPr>
          <p:nvPr>
            <p:ph type="ftr" sz="quarter" idx="11"/>
          </p:nvPr>
        </p:nvSpPr>
        <p:spPr/>
        <p:txBody>
          <a:bodyPr/>
          <a:lstStyle/>
          <a:p>
            <a:endParaRPr lang="en-US"/>
          </a:p>
        </p:txBody>
      </p:sp>
      <p:sp>
        <p:nvSpPr>
          <p:cNvPr id="5" name="Date Placeholder 4"/>
          <p:cNvSpPr>
            <a:spLocks noGrp="1"/>
          </p:cNvSpPr>
          <p:nvPr>
            <p:ph type="dt" sz="half" idx="12"/>
          </p:nvPr>
        </p:nvSpPr>
        <p:spPr/>
        <p:txBody>
          <a:bodyPr/>
          <a:lstStyle/>
          <a:p>
            <a:fld id="{92AEC960-1F6D-44A9-80B8-39618AA04C59}" type="datetimeFigureOut">
              <a:rPr lang="en-US" smtClean="0"/>
              <a:t>9/19/2013</a:t>
            </a:fld>
            <a:endParaRPr lang="en-US"/>
          </a:p>
        </p:txBody>
      </p:sp>
      <p:sp>
        <p:nvSpPr>
          <p:cNvPr id="11" name="Text Placeholder 10"/>
          <p:cNvSpPr>
            <a:spLocks noGrp="1"/>
          </p:cNvSpPr>
          <p:nvPr>
            <p:ph type="body" sz="quarter" idx="13"/>
          </p:nvPr>
        </p:nvSpPr>
        <p:spPr>
          <a:xfrm>
            <a:off x="713232" y="5105399"/>
            <a:ext cx="7717536" cy="1281953"/>
          </a:xfrm>
        </p:spPr>
        <p:txBody>
          <a:bodyPr>
            <a:noAutofit/>
          </a:bodyPr>
          <a:lstStyle>
            <a:lvl1pPr marL="0" indent="0" algn="ctr">
              <a:spcAft>
                <a:spcPts val="300"/>
              </a:spcAft>
              <a:buFontTx/>
              <a:buNone/>
              <a:defRPr sz="1800" b="0">
                <a:effectLst/>
              </a:defRPr>
            </a:lvl1pPr>
            <a:lvl2pPr marL="349250" indent="0">
              <a:buFontTx/>
              <a:buNone/>
              <a:defRPr/>
            </a:lvl2pPr>
            <a:lvl3pPr marL="631825" indent="0">
              <a:buFontTx/>
              <a:buNone/>
              <a:defRPr/>
            </a:lvl3pPr>
            <a:lvl4pPr marL="914400" indent="0">
              <a:buFontTx/>
              <a:buNone/>
              <a:defRPr/>
            </a:lvl4pPr>
            <a:lvl5pPr marL="1196975" indent="0">
              <a:buFontTx/>
              <a:buNone/>
              <a:defRPr/>
            </a:lvl5pPr>
          </a:lstStyle>
          <a:p>
            <a:pPr lvl="0"/>
            <a:r>
              <a:rPr lang="en-CA" smtClean="0"/>
              <a:t>Click to edit Master text styles</a:t>
            </a:r>
          </a:p>
        </p:txBody>
      </p:sp>
      <p:sp>
        <p:nvSpPr>
          <p:cNvPr id="13" name="Picture Placeholder 2"/>
          <p:cNvSpPr>
            <a:spLocks noGrp="1"/>
          </p:cNvSpPr>
          <p:nvPr>
            <p:ph type="pic" idx="1"/>
          </p:nvPr>
        </p:nvSpPr>
        <p:spPr>
          <a:xfrm rot="21338992">
            <a:off x="2407361" y="921379"/>
            <a:ext cx="4329278" cy="3340716"/>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a:p>
        </p:txBody>
      </p:sp>
    </p:spTree>
    <p:extLst>
      <p:ext uri="{BB962C8B-B14F-4D97-AF65-F5344CB8AC3E}">
        <p14:creationId xmlns:p14="http://schemas.microsoft.com/office/powerpoint/2010/main" val="384350736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grpSp>
        <p:nvGrpSpPr>
          <p:cNvPr id="6" name="Group 5"/>
          <p:cNvGrpSpPr/>
          <p:nvPr/>
        </p:nvGrpSpPr>
        <p:grpSpPr>
          <a:xfrm>
            <a:off x="9144" y="3810000"/>
            <a:ext cx="9125712" cy="3035300"/>
            <a:chOff x="9144" y="3810000"/>
            <a:chExt cx="9125712" cy="3035300"/>
          </a:xfrm>
        </p:grpSpPr>
        <p:sp>
          <p:nvSpPr>
            <p:cNvPr id="7" name="Rectangle 6"/>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8" name="Straight Connector 7"/>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712788" y="4444533"/>
            <a:ext cx="7716839" cy="723620"/>
          </a:xfrm>
        </p:spPr>
        <p:txBody>
          <a:bodyPr anchor="b" anchorCtr="0"/>
          <a:lstStyle>
            <a:lvl1pPr algn="ctr">
              <a:defRPr sz="3600"/>
            </a:lvl1pPr>
          </a:lstStyle>
          <a:p>
            <a:r>
              <a:rPr lang="en-CA" smtClean="0"/>
              <a:t>Click to edit Master title style</a:t>
            </a:r>
            <a:endParaRPr lang="en-US" dirty="0"/>
          </a:p>
        </p:txBody>
      </p:sp>
      <p:sp>
        <p:nvSpPr>
          <p:cNvPr id="3" name="Slide Number Placeholder 2"/>
          <p:cNvSpPr>
            <a:spLocks noGrp="1"/>
          </p:cNvSpPr>
          <p:nvPr>
            <p:ph type="sldNum" sz="quarter" idx="10"/>
          </p:nvPr>
        </p:nvSpPr>
        <p:spPr/>
        <p:txBody>
          <a:bodyPr/>
          <a:lstStyle/>
          <a:p>
            <a:fld id="{F02B70FB-18ED-4CA5-8368-F946A6F2C1F7}" type="slidenum">
              <a:rPr lang="en-US" smtClean="0"/>
              <a:t>‹#›</a:t>
            </a:fld>
            <a:endParaRPr lang="en-US"/>
          </a:p>
        </p:txBody>
      </p:sp>
      <p:sp>
        <p:nvSpPr>
          <p:cNvPr id="4" name="Footer Placeholder 3"/>
          <p:cNvSpPr>
            <a:spLocks noGrp="1"/>
          </p:cNvSpPr>
          <p:nvPr>
            <p:ph type="ftr" sz="quarter" idx="11"/>
          </p:nvPr>
        </p:nvSpPr>
        <p:spPr/>
        <p:txBody>
          <a:bodyPr/>
          <a:lstStyle/>
          <a:p>
            <a:endParaRPr lang="en-US"/>
          </a:p>
        </p:txBody>
      </p:sp>
      <p:sp>
        <p:nvSpPr>
          <p:cNvPr id="11" name="Picture Placeholder 2"/>
          <p:cNvSpPr>
            <a:spLocks noGrp="1"/>
          </p:cNvSpPr>
          <p:nvPr>
            <p:ph type="pic" idx="1"/>
          </p:nvPr>
        </p:nvSpPr>
        <p:spPr>
          <a:xfrm rot="21338992">
            <a:off x="4305320" y="997812"/>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a:p>
        </p:txBody>
      </p:sp>
      <p:sp>
        <p:nvSpPr>
          <p:cNvPr id="5" name="Date Placeholder 4"/>
          <p:cNvSpPr>
            <a:spLocks noGrp="1"/>
          </p:cNvSpPr>
          <p:nvPr>
            <p:ph type="dt" sz="half" idx="12"/>
          </p:nvPr>
        </p:nvSpPr>
        <p:spPr/>
        <p:txBody>
          <a:bodyPr/>
          <a:lstStyle/>
          <a:p>
            <a:fld id="{92AEC960-1F6D-44A9-80B8-39618AA04C59}" type="datetimeFigureOut">
              <a:rPr lang="en-US" smtClean="0"/>
              <a:t>9/19/2013</a:t>
            </a:fld>
            <a:endParaRPr lang="en-US"/>
          </a:p>
        </p:txBody>
      </p:sp>
      <p:sp>
        <p:nvSpPr>
          <p:cNvPr id="10" name="Text Placeholder 9"/>
          <p:cNvSpPr>
            <a:spLocks noGrp="1"/>
          </p:cNvSpPr>
          <p:nvPr>
            <p:ph type="body" sz="quarter" idx="13"/>
          </p:nvPr>
        </p:nvSpPr>
        <p:spPr>
          <a:xfrm>
            <a:off x="713232" y="5105399"/>
            <a:ext cx="7717536" cy="1281953"/>
          </a:xfrm>
        </p:spPr>
        <p:txBody>
          <a:bodyPr>
            <a:normAutofit/>
          </a:bodyPr>
          <a:lstStyle>
            <a:lvl1pPr marL="0" indent="0" algn="ctr">
              <a:spcAft>
                <a:spcPts val="300"/>
              </a:spcAft>
              <a:buFontTx/>
              <a:buNone/>
              <a:defRPr sz="1800">
                <a:effectLst/>
              </a:defRPr>
            </a:lvl1pPr>
            <a:lvl2pPr marL="349250" indent="0">
              <a:buFontTx/>
              <a:buNone/>
              <a:defRPr>
                <a:effectLst/>
              </a:defRPr>
            </a:lvl2pPr>
            <a:lvl3pPr marL="631825" indent="0">
              <a:buFontTx/>
              <a:buNone/>
              <a:defRPr>
                <a:effectLst/>
              </a:defRPr>
            </a:lvl3pPr>
            <a:lvl4pPr marL="914400" indent="0">
              <a:buFontTx/>
              <a:buNone/>
              <a:defRPr>
                <a:effectLst/>
              </a:defRPr>
            </a:lvl4pPr>
            <a:lvl5pPr marL="1196975" indent="0">
              <a:buFontTx/>
              <a:buNone/>
              <a:defRPr>
                <a:effectLst/>
              </a:defRPr>
            </a:lvl5pPr>
          </a:lstStyle>
          <a:p>
            <a:pPr lvl="0"/>
            <a:r>
              <a:rPr lang="en-CA" smtClean="0"/>
              <a:t>Click to edit Master text styles</a:t>
            </a:r>
          </a:p>
        </p:txBody>
      </p:sp>
      <p:sp>
        <p:nvSpPr>
          <p:cNvPr id="12" name="Picture Placeholder 2"/>
          <p:cNvSpPr>
            <a:spLocks noGrp="1"/>
          </p:cNvSpPr>
          <p:nvPr>
            <p:ph type="pic" idx="14"/>
          </p:nvPr>
        </p:nvSpPr>
        <p:spPr>
          <a:xfrm rot="153739">
            <a:off x="451737" y="946831"/>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a:p>
        </p:txBody>
      </p:sp>
    </p:spTree>
    <p:extLst>
      <p:ext uri="{BB962C8B-B14F-4D97-AF65-F5344CB8AC3E}">
        <p14:creationId xmlns:p14="http://schemas.microsoft.com/office/powerpoint/2010/main" val="11471304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CA"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defRPr sz="2200"/>
            </a:lvl1pPr>
            <a:lvl2pPr>
              <a:defRPr sz="2000"/>
            </a:lvl2pPr>
            <a:lvl3pPr>
              <a:defRPr sz="1800"/>
            </a:lvl3pPr>
            <a:lvl4pPr>
              <a:defRPr sz="1800"/>
            </a:lvl4pPr>
            <a:lvl5pPr>
              <a:defRPr sz="1800"/>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92AEC960-1F6D-44A9-80B8-39618AA04C59}" type="datetimeFigureOut">
              <a:rPr lang="en-US" smtClean="0"/>
              <a:t>9/19/2013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2B70FB-18ED-4CA5-8368-F946A6F2C1F7}"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Round Same Side Corner Rectangle 7"/>
          <p:cNvSpPr/>
          <p:nvPr/>
        </p:nvSpPr>
        <p:spPr>
          <a:xfrm>
            <a:off x="7299292" y="443753"/>
            <a:ext cx="1535425" cy="6400800"/>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Vertical Title 1"/>
          <p:cNvSpPr>
            <a:spLocks noGrp="1"/>
          </p:cNvSpPr>
          <p:nvPr>
            <p:ph type="title" orient="vert"/>
          </p:nvPr>
        </p:nvSpPr>
        <p:spPr>
          <a:xfrm>
            <a:off x="7318248" y="914400"/>
            <a:ext cx="1444752" cy="5486400"/>
          </a:xfrm>
        </p:spPr>
        <p:txBody>
          <a:bodyPr vert="eaVert"/>
          <a:lstStyle/>
          <a:p>
            <a:r>
              <a:rPr lang="en-CA" smtClean="0"/>
              <a:t>Click to edit Master title style</a:t>
            </a:r>
            <a:endParaRPr/>
          </a:p>
        </p:txBody>
      </p:sp>
      <p:sp>
        <p:nvSpPr>
          <p:cNvPr id="3" name="Vertical Text Placeholder 2"/>
          <p:cNvSpPr>
            <a:spLocks noGrp="1"/>
          </p:cNvSpPr>
          <p:nvPr>
            <p:ph type="body" orient="vert" idx="1"/>
          </p:nvPr>
        </p:nvSpPr>
        <p:spPr>
          <a:xfrm>
            <a:off x="712787" y="1183341"/>
            <a:ext cx="6104871" cy="5217458"/>
          </a:xfrm>
        </p:spPr>
        <p:txBody>
          <a:bodyPr vert="eaVert"/>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92AEC960-1F6D-44A9-80B8-39618AA04C59}" type="datetimeFigureOut">
              <a:rPr lang="en-US" smtClean="0"/>
              <a:t>9/19/2013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2B70FB-18ED-4CA5-8368-F946A6F2C1F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lnSpc>
                <a:spcPct val="100000"/>
              </a:lnSpc>
              <a:defRPr/>
            </a:lvl1pPr>
          </a:lstStyle>
          <a:p>
            <a:r>
              <a:rPr lang="en-CA" smtClean="0"/>
              <a:t>Click to edit Master title style</a:t>
            </a:r>
            <a:endParaRPr dirty="0"/>
          </a:p>
        </p:txBody>
      </p:sp>
      <p:sp>
        <p:nvSpPr>
          <p:cNvPr id="3" name="Content Placeholder 2"/>
          <p:cNvSpPr>
            <a:spLocks noGrp="1"/>
          </p:cNvSpPr>
          <p:nvPr>
            <p:ph idx="1"/>
          </p:nvPr>
        </p:nvSpPr>
        <p:spPr/>
        <p:txBody>
          <a:bodyPr/>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92AEC960-1F6D-44A9-80B8-39618AA04C59}" type="datetimeFigureOut">
              <a:rPr lang="en-US" smtClean="0"/>
              <a:t>9/19/2013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2B70FB-18ED-4CA5-8368-F946A6F2C1F7}"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6" name="Round Same Side Corner Rectangle 5"/>
          <p:cNvSpPr/>
          <p:nvPr/>
        </p:nvSpPr>
        <p:spPr>
          <a:xfrm rot="16200000">
            <a:off x="6032064" y="-1356876"/>
            <a:ext cx="1450260" cy="47736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a:xfrm>
            <a:off x="4827589" y="304799"/>
            <a:ext cx="4164013" cy="1447800"/>
          </a:xfrm>
        </p:spPr>
        <p:txBody>
          <a:bodyPr/>
          <a:lstStyle>
            <a:lvl1pPr algn="r">
              <a:defRPr/>
            </a:lvl1pPr>
          </a:lstStyle>
          <a:p>
            <a:r>
              <a:rPr lang="en-CA" smtClean="0"/>
              <a:t>Click to edit Master title style</a:t>
            </a:r>
            <a:endParaRPr lang="en-US"/>
          </a:p>
        </p:txBody>
      </p:sp>
      <p:sp>
        <p:nvSpPr>
          <p:cNvPr id="3" name="Slide Number Placeholder 2"/>
          <p:cNvSpPr>
            <a:spLocks noGrp="1"/>
          </p:cNvSpPr>
          <p:nvPr>
            <p:ph type="sldNum" sz="quarter" idx="10"/>
          </p:nvPr>
        </p:nvSpPr>
        <p:spPr/>
        <p:txBody>
          <a:bodyPr/>
          <a:lstStyle/>
          <a:p>
            <a:fld id="{F02B70FB-18ED-4CA5-8368-F946A6F2C1F7}" type="slidenum">
              <a:rPr lang="en-US" smtClean="0"/>
              <a:t>‹#›</a:t>
            </a:fld>
            <a:endParaRPr lang="en-US"/>
          </a:p>
        </p:txBody>
      </p:sp>
      <p:sp>
        <p:nvSpPr>
          <p:cNvPr id="4" name="Footer Placeholder 3"/>
          <p:cNvSpPr>
            <a:spLocks noGrp="1"/>
          </p:cNvSpPr>
          <p:nvPr>
            <p:ph type="ftr" sz="quarter" idx="11"/>
          </p:nvPr>
        </p:nvSpPr>
        <p:spPr/>
        <p:txBody>
          <a:bodyPr/>
          <a:lstStyle/>
          <a:p>
            <a:endParaRPr lang="en-US"/>
          </a:p>
        </p:txBody>
      </p:sp>
      <p:sp>
        <p:nvSpPr>
          <p:cNvPr id="5" name="Date Placeholder 4"/>
          <p:cNvSpPr>
            <a:spLocks noGrp="1"/>
          </p:cNvSpPr>
          <p:nvPr>
            <p:ph type="dt" sz="half" idx="12"/>
          </p:nvPr>
        </p:nvSpPr>
        <p:spPr/>
        <p:txBody>
          <a:bodyPr/>
          <a:lstStyle/>
          <a:p>
            <a:fld id="{92AEC960-1F6D-44A9-80B8-39618AA04C59}" type="datetimeFigureOut">
              <a:rPr lang="en-US" smtClean="0"/>
              <a:t>9/19/2013</a:t>
            </a:fld>
            <a:endParaRPr lang="en-US"/>
          </a:p>
        </p:txBody>
      </p:sp>
      <p:sp>
        <p:nvSpPr>
          <p:cNvPr id="8" name="Content Placeholder 7"/>
          <p:cNvSpPr>
            <a:spLocks noGrp="1"/>
          </p:cNvSpPr>
          <p:nvPr>
            <p:ph sz="quarter" idx="13"/>
          </p:nvPr>
        </p:nvSpPr>
        <p:spPr>
          <a:xfrm>
            <a:off x="712788" y="1905000"/>
            <a:ext cx="7716839" cy="4495800"/>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Tree>
    <p:extLst>
      <p:ext uri="{BB962C8B-B14F-4D97-AF65-F5344CB8AC3E}">
        <p14:creationId xmlns:p14="http://schemas.microsoft.com/office/powerpoint/2010/main" val="33679443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pic>
        <p:nvPicPr>
          <p:cNvPr id="6" name="Picture 5" descr="TitleSlideOverlay.png"/>
          <p:cNvPicPr>
            <a:picLocks noChangeAspect="1"/>
          </p:cNvPicPr>
          <p:nvPr/>
        </p:nvPicPr>
        <p:blipFill>
          <a:blip r:embed="rId2"/>
          <a:stretch>
            <a:fillRect/>
          </a:stretch>
        </p:blipFill>
        <p:spPr>
          <a:xfrm>
            <a:off x="0" y="0"/>
            <a:ext cx="9144000" cy="6858000"/>
          </a:xfrm>
          <a:prstGeom prst="rect">
            <a:avLst/>
          </a:prstGeom>
          <a:ln>
            <a:noFill/>
          </a:ln>
        </p:spPr>
      </p:pic>
      <p:sp>
        <p:nvSpPr>
          <p:cNvPr id="7" name="Rectangle 6"/>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Freeform 14"/>
          <p:cNvSpPr/>
          <p:nvPr/>
        </p:nvSpPr>
        <p:spPr>
          <a:xfrm rot="15660000">
            <a:off x="5179560" y="183749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Freeform 15"/>
          <p:cNvSpPr/>
          <p:nvPr/>
        </p:nvSpPr>
        <p:spPr>
          <a:xfrm rot="15660000">
            <a:off x="5752786" y="67657"/>
            <a:ext cx="967012" cy="6030348"/>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Freeform 16"/>
          <p:cNvSpPr/>
          <p:nvPr/>
        </p:nvSpPr>
        <p:spPr>
          <a:xfrm rot="15669120">
            <a:off x="4038986" y="-17105"/>
            <a:ext cx="1788669" cy="8821162"/>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132845 w 2209695"/>
              <a:gd name="connsiteY0" fmla="*/ 885693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70836 w 2209695"/>
              <a:gd name="connsiteY0" fmla="*/ 8848823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70836" y="8848823"/>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Freeform 17"/>
          <p:cNvSpPr/>
          <p:nvPr/>
        </p:nvSpPr>
        <p:spPr>
          <a:xfrm rot="15660000">
            <a:off x="6127955" y="621077"/>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9" name="Freeform 18"/>
          <p:cNvSpPr/>
          <p:nvPr/>
        </p:nvSpPr>
        <p:spPr>
          <a:xfrm rot="15660000">
            <a:off x="5624128" y="7864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Freeform 19"/>
          <p:cNvSpPr/>
          <p:nvPr/>
        </p:nvSpPr>
        <p:spPr>
          <a:xfrm rot="15660000">
            <a:off x="6395227" y="411412"/>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Freeform 20"/>
          <p:cNvSpPr/>
          <p:nvPr/>
        </p:nvSpPr>
        <p:spPr>
          <a:xfrm rot="15660000">
            <a:off x="7468982" y="1865445"/>
            <a:ext cx="528237" cy="2948568"/>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237" h="2951509">
                <a:moveTo>
                  <a:pt x="328" y="2862849"/>
                </a:moveTo>
                <a:cubicBezTo>
                  <a:pt x="219" y="1992386"/>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05702" y="918020"/>
                  <a:pt x="524305" y="295150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a:xfrm rot="21060000">
            <a:off x="1252728" y="3566160"/>
            <a:ext cx="7324344" cy="1609344"/>
          </a:xfrm>
        </p:spPr>
        <p:txBody>
          <a:bodyPr anchor="b" anchorCtr="0"/>
          <a:lstStyle/>
          <a:p>
            <a:r>
              <a:rPr lang="en-CA" smtClean="0"/>
              <a:t>Click to edit Master title style</a:t>
            </a:r>
            <a:endParaRPr lang="en-US" dirty="0"/>
          </a:p>
        </p:txBody>
      </p:sp>
      <p:sp>
        <p:nvSpPr>
          <p:cNvPr id="23" name="Text Placeholder 22"/>
          <p:cNvSpPr>
            <a:spLocks noGrp="1"/>
          </p:cNvSpPr>
          <p:nvPr>
            <p:ph type="body" sz="quarter" idx="13" hasCustomPrompt="1"/>
          </p:nvPr>
        </p:nvSpPr>
        <p:spPr>
          <a:xfrm rot="21060000">
            <a:off x="2551176" y="4992624"/>
            <a:ext cx="6400800" cy="914400"/>
          </a:xfrm>
        </p:spPr>
        <p:txBody>
          <a:bodyPr anchor="ctr" anchorCtr="0"/>
          <a:lstStyle>
            <a:lvl1pPr marL="0" indent="0">
              <a:spcAft>
                <a:spcPts val="0"/>
              </a:spcAft>
              <a:buFontTx/>
              <a:buNone/>
              <a:defRPr>
                <a:effectLst/>
              </a:defRPr>
            </a:lvl1pPr>
            <a:lvl2pPr marL="349250" indent="0">
              <a:buFontTx/>
              <a:buNone/>
              <a:defRPr>
                <a:effectLst/>
              </a:defRPr>
            </a:lvl2pPr>
            <a:lvl3pPr marL="631825" indent="0">
              <a:buFontTx/>
              <a:buNone/>
              <a:defRPr>
                <a:effectLst/>
              </a:defRPr>
            </a:lvl3pPr>
            <a:lvl4pPr marL="914400" indent="0">
              <a:buFontTx/>
              <a:buNone/>
              <a:defRPr>
                <a:effectLst/>
              </a:defRPr>
            </a:lvl4pPr>
            <a:lvl5pPr marL="1196975" indent="0">
              <a:buFontTx/>
              <a:buNone/>
              <a:defRPr>
                <a:effectLst/>
              </a:defRPr>
            </a:lvl5pPr>
          </a:lstStyle>
          <a:p>
            <a:pPr lvl="0"/>
            <a:r>
              <a:rPr lang="en-US" dirty="0" smtClean="0"/>
              <a:t>Click to edit Master subtitle style</a:t>
            </a:r>
            <a:endParaRPr lang="en-US" dirty="0"/>
          </a:p>
        </p:txBody>
      </p:sp>
      <p:sp>
        <p:nvSpPr>
          <p:cNvPr id="24" name="Picture Placeholder 2"/>
          <p:cNvSpPr>
            <a:spLocks noGrp="1"/>
          </p:cNvSpPr>
          <p:nvPr>
            <p:ph type="pic" idx="14"/>
          </p:nvPr>
        </p:nvSpPr>
        <p:spPr>
          <a:xfrm rot="21068552">
            <a:off x="914505" y="836686"/>
            <a:ext cx="3923711" cy="2804658"/>
          </a:xfrm>
          <a:prstGeom prst="roundRect">
            <a:avLst>
              <a:gd name="adj" fmla="val 7476"/>
            </a:avLst>
          </a:prstGeom>
          <a:ln w="63500">
            <a:solidFill>
              <a:schemeClr val="accent2"/>
            </a:solidFill>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a:p>
        </p:txBody>
      </p:sp>
    </p:spTree>
    <p:extLst>
      <p:ext uri="{BB962C8B-B14F-4D97-AF65-F5344CB8AC3E}">
        <p14:creationId xmlns:p14="http://schemas.microsoft.com/office/powerpoint/2010/main" val="2756298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SectionHeaderOverlay.png"/>
          <p:cNvPicPr>
            <a:picLocks noChangeAspect="1"/>
          </p:cNvPicPr>
          <p:nvPr/>
        </p:nvPicPr>
        <p:blipFill>
          <a:blip r:embed="rId2"/>
          <a:stretch>
            <a:fillRect/>
          </a:stretch>
        </p:blipFill>
        <p:spPr>
          <a:xfrm>
            <a:off x="0" y="0"/>
            <a:ext cx="9144000" cy="6858000"/>
          </a:xfrm>
          <a:prstGeom prst="rect">
            <a:avLst/>
          </a:prstGeom>
        </p:spPr>
      </p:pic>
      <p:sp>
        <p:nvSpPr>
          <p:cNvPr id="43" name="Freeform 42"/>
          <p:cNvSpPr/>
          <p:nvPr/>
        </p:nvSpPr>
        <p:spPr>
          <a:xfrm rot="4809906">
            <a:off x="3408662" y="1817251"/>
            <a:ext cx="1100209" cy="8104720"/>
          </a:xfrm>
          <a:custGeom>
            <a:avLst/>
            <a:gdLst>
              <a:gd name="connsiteX0" fmla="*/ 533400 w 1066800"/>
              <a:gd name="connsiteY0" fmla="*/ 0 h 8120268"/>
              <a:gd name="connsiteX1" fmla="*/ 533400 w 1066800"/>
              <a:gd name="connsiteY1" fmla="*/ 0 h 8120268"/>
              <a:gd name="connsiteX2" fmla="*/ 910571 w 1066800"/>
              <a:gd name="connsiteY2" fmla="*/ 156230 h 8120268"/>
              <a:gd name="connsiteX3" fmla="*/ 1066800 w 1066800"/>
              <a:gd name="connsiteY3" fmla="*/ 533401 h 8120268"/>
              <a:gd name="connsiteX4" fmla="*/ 1066800 w 1066800"/>
              <a:gd name="connsiteY4" fmla="*/ 8120268 h 8120268"/>
              <a:gd name="connsiteX5" fmla="*/ 1066800 w 1066800"/>
              <a:gd name="connsiteY5" fmla="*/ 8120268 h 8120268"/>
              <a:gd name="connsiteX6" fmla="*/ 1066800 w 1066800"/>
              <a:gd name="connsiteY6" fmla="*/ 8120268 h 8120268"/>
              <a:gd name="connsiteX7" fmla="*/ 0 w 1066800"/>
              <a:gd name="connsiteY7" fmla="*/ 8120268 h 8120268"/>
              <a:gd name="connsiteX8" fmla="*/ 0 w 1066800"/>
              <a:gd name="connsiteY8" fmla="*/ 8120268 h 8120268"/>
              <a:gd name="connsiteX9" fmla="*/ 0 w 1066800"/>
              <a:gd name="connsiteY9" fmla="*/ 8120268 h 8120268"/>
              <a:gd name="connsiteX10" fmla="*/ 0 w 1066800"/>
              <a:gd name="connsiteY10" fmla="*/ 533400 h 8120268"/>
              <a:gd name="connsiteX11" fmla="*/ 156230 w 1066800"/>
              <a:gd name="connsiteY11" fmla="*/ 156229 h 8120268"/>
              <a:gd name="connsiteX12" fmla="*/ 533401 w 1066800"/>
              <a:gd name="connsiteY12" fmla="*/ 0 h 8120268"/>
              <a:gd name="connsiteX13" fmla="*/ 533400 w 1066800"/>
              <a:gd name="connsiteY13" fmla="*/ 0 h 8120268"/>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28952"/>
              <a:gd name="connsiteY0" fmla="*/ 602505 h 8722773"/>
              <a:gd name="connsiteX1" fmla="*/ 533400 w 1128952"/>
              <a:gd name="connsiteY1" fmla="*/ 602505 h 8722773"/>
              <a:gd name="connsiteX2" fmla="*/ 910571 w 1128952"/>
              <a:gd name="connsiteY2" fmla="*/ 758735 h 8722773"/>
              <a:gd name="connsiteX3" fmla="*/ 1066800 w 1128952"/>
              <a:gd name="connsiteY3" fmla="*/ 1135906 h 8722773"/>
              <a:gd name="connsiteX4" fmla="*/ 1109048 w 1128952"/>
              <a:gd name="connsiteY4" fmla="*/ 7478466 h 8722773"/>
              <a:gd name="connsiteX5" fmla="*/ 1066800 w 1128952"/>
              <a:gd name="connsiteY5" fmla="*/ 8722773 h 8722773"/>
              <a:gd name="connsiteX6" fmla="*/ 1066800 w 1128952"/>
              <a:gd name="connsiteY6" fmla="*/ 8722773 h 8722773"/>
              <a:gd name="connsiteX7" fmla="*/ 1066800 w 1128952"/>
              <a:gd name="connsiteY7" fmla="*/ 8722773 h 8722773"/>
              <a:gd name="connsiteX8" fmla="*/ 0 w 1128952"/>
              <a:gd name="connsiteY8" fmla="*/ 8722773 h 8722773"/>
              <a:gd name="connsiteX9" fmla="*/ 0 w 1128952"/>
              <a:gd name="connsiteY9" fmla="*/ 8722773 h 8722773"/>
              <a:gd name="connsiteX10" fmla="*/ 0 w 1128952"/>
              <a:gd name="connsiteY10" fmla="*/ 8722773 h 8722773"/>
              <a:gd name="connsiteX11" fmla="*/ 0 w 1128952"/>
              <a:gd name="connsiteY11" fmla="*/ 1135905 h 8722773"/>
              <a:gd name="connsiteX12" fmla="*/ 156230 w 1128952"/>
              <a:gd name="connsiteY12" fmla="*/ 758734 h 8722773"/>
              <a:gd name="connsiteX13" fmla="*/ 533401 w 1128952"/>
              <a:gd name="connsiteY13" fmla="*/ 602505 h 8722773"/>
              <a:gd name="connsiteX14" fmla="*/ 533400 w 1128952"/>
              <a:gd name="connsiteY14" fmla="*/ 602505 h 8722773"/>
              <a:gd name="connsiteX0" fmla="*/ 533400 w 1109048"/>
              <a:gd name="connsiteY0" fmla="*/ 602505 h 8722773"/>
              <a:gd name="connsiteX1" fmla="*/ 533400 w 1109048"/>
              <a:gd name="connsiteY1" fmla="*/ 602505 h 8722773"/>
              <a:gd name="connsiteX2" fmla="*/ 910571 w 1109048"/>
              <a:gd name="connsiteY2" fmla="*/ 758735 h 8722773"/>
              <a:gd name="connsiteX3" fmla="*/ 1066800 w 1109048"/>
              <a:gd name="connsiteY3" fmla="*/ 1135906 h 8722773"/>
              <a:gd name="connsiteX4" fmla="*/ 1109048 w 1109048"/>
              <a:gd name="connsiteY4" fmla="*/ 7478466 h 8722773"/>
              <a:gd name="connsiteX5" fmla="*/ 1066800 w 1109048"/>
              <a:gd name="connsiteY5" fmla="*/ 8722773 h 8722773"/>
              <a:gd name="connsiteX6" fmla="*/ 1066800 w 1109048"/>
              <a:gd name="connsiteY6" fmla="*/ 8722773 h 8722773"/>
              <a:gd name="connsiteX7" fmla="*/ 1066800 w 1109048"/>
              <a:gd name="connsiteY7" fmla="*/ 8722773 h 8722773"/>
              <a:gd name="connsiteX8" fmla="*/ 0 w 1109048"/>
              <a:gd name="connsiteY8" fmla="*/ 8722773 h 8722773"/>
              <a:gd name="connsiteX9" fmla="*/ 0 w 1109048"/>
              <a:gd name="connsiteY9" fmla="*/ 8722773 h 8722773"/>
              <a:gd name="connsiteX10" fmla="*/ 0 w 1109048"/>
              <a:gd name="connsiteY10" fmla="*/ 8722773 h 8722773"/>
              <a:gd name="connsiteX11" fmla="*/ 0 w 1109048"/>
              <a:gd name="connsiteY11" fmla="*/ 1135905 h 8722773"/>
              <a:gd name="connsiteX12" fmla="*/ 156230 w 1109048"/>
              <a:gd name="connsiteY12" fmla="*/ 758734 h 8722773"/>
              <a:gd name="connsiteX13" fmla="*/ 533401 w 1109048"/>
              <a:gd name="connsiteY13" fmla="*/ 602505 h 8722773"/>
              <a:gd name="connsiteX14" fmla="*/ 533400 w 1109048"/>
              <a:gd name="connsiteY14" fmla="*/ 602505 h 8722773"/>
              <a:gd name="connsiteX0" fmla="*/ 533400 w 1109048"/>
              <a:gd name="connsiteY0" fmla="*/ 602799 h 8723067"/>
              <a:gd name="connsiteX1" fmla="*/ 533400 w 1109048"/>
              <a:gd name="connsiteY1" fmla="*/ 602799 h 8723067"/>
              <a:gd name="connsiteX2" fmla="*/ 910571 w 1109048"/>
              <a:gd name="connsiteY2" fmla="*/ 759029 h 8723067"/>
              <a:gd name="connsiteX3" fmla="*/ 1066800 w 1109048"/>
              <a:gd name="connsiteY3" fmla="*/ 1136200 h 8723067"/>
              <a:gd name="connsiteX4" fmla="*/ 1109048 w 1109048"/>
              <a:gd name="connsiteY4" fmla="*/ 7478760 h 8723067"/>
              <a:gd name="connsiteX5" fmla="*/ 1066800 w 1109048"/>
              <a:gd name="connsiteY5" fmla="*/ 8723067 h 8723067"/>
              <a:gd name="connsiteX6" fmla="*/ 1066800 w 1109048"/>
              <a:gd name="connsiteY6" fmla="*/ 8723067 h 8723067"/>
              <a:gd name="connsiteX7" fmla="*/ 1066800 w 1109048"/>
              <a:gd name="connsiteY7" fmla="*/ 8723067 h 8723067"/>
              <a:gd name="connsiteX8" fmla="*/ 0 w 1109048"/>
              <a:gd name="connsiteY8" fmla="*/ 8723067 h 8723067"/>
              <a:gd name="connsiteX9" fmla="*/ 0 w 1109048"/>
              <a:gd name="connsiteY9" fmla="*/ 8723067 h 8723067"/>
              <a:gd name="connsiteX10" fmla="*/ 0 w 1109048"/>
              <a:gd name="connsiteY10" fmla="*/ 8723067 h 8723067"/>
              <a:gd name="connsiteX11" fmla="*/ 0 w 1109048"/>
              <a:gd name="connsiteY11" fmla="*/ 1136199 h 8723067"/>
              <a:gd name="connsiteX12" fmla="*/ 156230 w 1109048"/>
              <a:gd name="connsiteY12" fmla="*/ 759028 h 8723067"/>
              <a:gd name="connsiteX13" fmla="*/ 533401 w 1109048"/>
              <a:gd name="connsiteY13" fmla="*/ 602799 h 8723067"/>
              <a:gd name="connsiteX14" fmla="*/ 533400 w 1109048"/>
              <a:gd name="connsiteY14" fmla="*/ 602799 h 8723067"/>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66800 w 1109048"/>
              <a:gd name="connsiteY7" fmla="*/ 8120268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84010 w 1109048"/>
              <a:gd name="connsiteY7" fmla="*/ 8053661 h 8120268"/>
              <a:gd name="connsiteX8" fmla="*/ 852372 w 1109048"/>
              <a:gd name="connsiteY8" fmla="*/ 8083096 h 8120268"/>
              <a:gd name="connsiteX9" fmla="*/ 0 w 1109048"/>
              <a:gd name="connsiteY9" fmla="*/ 8120268 h 8120268"/>
              <a:gd name="connsiteX10" fmla="*/ 0 w 1109048"/>
              <a:gd name="connsiteY10" fmla="*/ 8120268 h 8120268"/>
              <a:gd name="connsiteX11" fmla="*/ 0 w 1109048"/>
              <a:gd name="connsiteY11" fmla="*/ 8120268 h 8120268"/>
              <a:gd name="connsiteX12" fmla="*/ 0 w 1109048"/>
              <a:gd name="connsiteY12" fmla="*/ 533400 h 8120268"/>
              <a:gd name="connsiteX13" fmla="*/ 156230 w 1109048"/>
              <a:gd name="connsiteY13" fmla="*/ 156229 h 8120268"/>
              <a:gd name="connsiteX14" fmla="*/ 533401 w 1109048"/>
              <a:gd name="connsiteY14" fmla="*/ 0 h 8120268"/>
              <a:gd name="connsiteX15" fmla="*/ 533400 w 1109048"/>
              <a:gd name="connsiteY15"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852372 w 1109048"/>
              <a:gd name="connsiteY6" fmla="*/ 8083096 h 8120268"/>
              <a:gd name="connsiteX7" fmla="*/ 0 w 1109048"/>
              <a:gd name="connsiteY7" fmla="*/ 8120268 h 8120268"/>
              <a:gd name="connsiteX8" fmla="*/ 0 w 1109048"/>
              <a:gd name="connsiteY8" fmla="*/ 8120268 h 8120268"/>
              <a:gd name="connsiteX9" fmla="*/ 0 w 1109048"/>
              <a:gd name="connsiteY9" fmla="*/ 8120268 h 8120268"/>
              <a:gd name="connsiteX10" fmla="*/ 0 w 1109048"/>
              <a:gd name="connsiteY10" fmla="*/ 533400 h 8120268"/>
              <a:gd name="connsiteX11" fmla="*/ 156230 w 1109048"/>
              <a:gd name="connsiteY11" fmla="*/ 156229 h 8120268"/>
              <a:gd name="connsiteX12" fmla="*/ 533401 w 1109048"/>
              <a:gd name="connsiteY12" fmla="*/ 0 h 8120268"/>
              <a:gd name="connsiteX13" fmla="*/ 533400 w 1109048"/>
              <a:gd name="connsiteY13"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0 w 1109048"/>
              <a:gd name="connsiteY8" fmla="*/ 8120268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17782 w 1109048"/>
              <a:gd name="connsiteY8" fmla="*/ 7974865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17782 w 1109048"/>
              <a:gd name="connsiteY7" fmla="*/ 7974865 h 8120268"/>
              <a:gd name="connsiteX8" fmla="*/ 0 w 1109048"/>
              <a:gd name="connsiteY8" fmla="*/ 533400 h 8120268"/>
              <a:gd name="connsiteX9" fmla="*/ 156230 w 1109048"/>
              <a:gd name="connsiteY9" fmla="*/ 156229 h 8120268"/>
              <a:gd name="connsiteX10" fmla="*/ 533401 w 1109048"/>
              <a:gd name="connsiteY10" fmla="*/ 0 h 8120268"/>
              <a:gd name="connsiteX11" fmla="*/ 533400 w 1109048"/>
              <a:gd name="connsiteY11" fmla="*/ 0 h 8120268"/>
              <a:gd name="connsiteX0" fmla="*/ 533400 w 1109048"/>
              <a:gd name="connsiteY0" fmla="*/ 0 h 8083096"/>
              <a:gd name="connsiteX1" fmla="*/ 533400 w 1109048"/>
              <a:gd name="connsiteY1" fmla="*/ 0 h 8083096"/>
              <a:gd name="connsiteX2" fmla="*/ 910571 w 1109048"/>
              <a:gd name="connsiteY2" fmla="*/ 156230 h 8083096"/>
              <a:gd name="connsiteX3" fmla="*/ 1066800 w 1109048"/>
              <a:gd name="connsiteY3" fmla="*/ 533401 h 8083096"/>
              <a:gd name="connsiteX4" fmla="*/ 1109048 w 1109048"/>
              <a:gd name="connsiteY4" fmla="*/ 6875961 h 8083096"/>
              <a:gd name="connsiteX5" fmla="*/ 852372 w 1109048"/>
              <a:gd name="connsiteY5" fmla="*/ 8083096 h 8083096"/>
              <a:gd name="connsiteX6" fmla="*/ 17782 w 1109048"/>
              <a:gd name="connsiteY6" fmla="*/ 7974865 h 8083096"/>
              <a:gd name="connsiteX7" fmla="*/ 0 w 1109048"/>
              <a:gd name="connsiteY7" fmla="*/ 533400 h 8083096"/>
              <a:gd name="connsiteX8" fmla="*/ 156230 w 1109048"/>
              <a:gd name="connsiteY8" fmla="*/ 156229 h 8083096"/>
              <a:gd name="connsiteX9" fmla="*/ 533401 w 1109048"/>
              <a:gd name="connsiteY9" fmla="*/ 0 h 8083096"/>
              <a:gd name="connsiteX10" fmla="*/ 533400 w 1109048"/>
              <a:gd name="connsiteY10" fmla="*/ 0 h 8083096"/>
              <a:gd name="connsiteX0" fmla="*/ 533400 w 1100209"/>
              <a:gd name="connsiteY0" fmla="*/ 0 h 8083096"/>
              <a:gd name="connsiteX1" fmla="*/ 533400 w 1100209"/>
              <a:gd name="connsiteY1" fmla="*/ 0 h 8083096"/>
              <a:gd name="connsiteX2" fmla="*/ 910571 w 1100209"/>
              <a:gd name="connsiteY2" fmla="*/ 156230 h 8083096"/>
              <a:gd name="connsiteX3" fmla="*/ 1066800 w 1100209"/>
              <a:gd name="connsiteY3" fmla="*/ 533401 h 8083096"/>
              <a:gd name="connsiteX4" fmla="*/ 1100209 w 1100209"/>
              <a:gd name="connsiteY4" fmla="*/ 6755640 h 8083096"/>
              <a:gd name="connsiteX5" fmla="*/ 852372 w 1100209"/>
              <a:gd name="connsiteY5" fmla="*/ 8083096 h 8083096"/>
              <a:gd name="connsiteX6" fmla="*/ 17782 w 1100209"/>
              <a:gd name="connsiteY6" fmla="*/ 7974865 h 8083096"/>
              <a:gd name="connsiteX7" fmla="*/ 0 w 1100209"/>
              <a:gd name="connsiteY7" fmla="*/ 533400 h 8083096"/>
              <a:gd name="connsiteX8" fmla="*/ 156230 w 1100209"/>
              <a:gd name="connsiteY8" fmla="*/ 156229 h 8083096"/>
              <a:gd name="connsiteX9" fmla="*/ 533401 w 1100209"/>
              <a:gd name="connsiteY9" fmla="*/ 0 h 8083096"/>
              <a:gd name="connsiteX10" fmla="*/ 533400 w 1100209"/>
              <a:gd name="connsiteY10" fmla="*/ 0 h 8083096"/>
              <a:gd name="connsiteX0" fmla="*/ 533400 w 1100209"/>
              <a:gd name="connsiteY0" fmla="*/ 0 h 8104720"/>
              <a:gd name="connsiteX1" fmla="*/ 533400 w 1100209"/>
              <a:gd name="connsiteY1" fmla="*/ 0 h 8104720"/>
              <a:gd name="connsiteX2" fmla="*/ 910571 w 1100209"/>
              <a:gd name="connsiteY2" fmla="*/ 156230 h 8104720"/>
              <a:gd name="connsiteX3" fmla="*/ 1066800 w 1100209"/>
              <a:gd name="connsiteY3" fmla="*/ 533401 h 8104720"/>
              <a:gd name="connsiteX4" fmla="*/ 1100209 w 1100209"/>
              <a:gd name="connsiteY4" fmla="*/ 6755640 h 8104720"/>
              <a:gd name="connsiteX5" fmla="*/ 848624 w 1100209"/>
              <a:gd name="connsiteY5" fmla="*/ 8104720 h 8104720"/>
              <a:gd name="connsiteX6" fmla="*/ 17782 w 1100209"/>
              <a:gd name="connsiteY6" fmla="*/ 7974865 h 8104720"/>
              <a:gd name="connsiteX7" fmla="*/ 0 w 1100209"/>
              <a:gd name="connsiteY7" fmla="*/ 533400 h 8104720"/>
              <a:gd name="connsiteX8" fmla="*/ 156230 w 1100209"/>
              <a:gd name="connsiteY8" fmla="*/ 156229 h 8104720"/>
              <a:gd name="connsiteX9" fmla="*/ 533401 w 1100209"/>
              <a:gd name="connsiteY9" fmla="*/ 0 h 8104720"/>
              <a:gd name="connsiteX10" fmla="*/ 533400 w 1100209"/>
              <a:gd name="connsiteY10" fmla="*/ 0 h 81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0209" h="8104720">
                <a:moveTo>
                  <a:pt x="533400" y="0"/>
                </a:moveTo>
                <a:lnTo>
                  <a:pt x="533400" y="0"/>
                </a:lnTo>
                <a:cubicBezTo>
                  <a:pt x="674867" y="0"/>
                  <a:pt x="810539" y="56198"/>
                  <a:pt x="910571" y="156230"/>
                </a:cubicBezTo>
                <a:cubicBezTo>
                  <a:pt x="1010603" y="256262"/>
                  <a:pt x="1055019" y="390601"/>
                  <a:pt x="1066800" y="533401"/>
                </a:cubicBezTo>
                <a:cubicBezTo>
                  <a:pt x="1066437" y="2679490"/>
                  <a:pt x="1093715" y="6711917"/>
                  <a:pt x="1100209" y="6755640"/>
                </a:cubicBezTo>
                <a:lnTo>
                  <a:pt x="848624" y="8104720"/>
                </a:lnTo>
                <a:lnTo>
                  <a:pt x="17782" y="7974865"/>
                </a:lnTo>
                <a:cubicBezTo>
                  <a:pt x="11855" y="5494377"/>
                  <a:pt x="5927" y="3013888"/>
                  <a:pt x="0" y="533400"/>
                </a:cubicBezTo>
                <a:cubicBezTo>
                  <a:pt x="0" y="391933"/>
                  <a:pt x="56198" y="256261"/>
                  <a:pt x="156230" y="156229"/>
                </a:cubicBezTo>
                <a:cubicBezTo>
                  <a:pt x="256262" y="56197"/>
                  <a:pt x="391935" y="0"/>
                  <a:pt x="533401" y="0"/>
                </a:cubicBezTo>
                <a:lnTo>
                  <a:pt x="533400" y="0"/>
                </a:lnTo>
                <a:close/>
              </a:path>
            </a:pathLst>
          </a:custGeom>
          <a:solidFill>
            <a:schemeClr val="accent1">
              <a:alpha val="30000"/>
            </a:schemeClr>
          </a:solidFill>
          <a:ln>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Freeform 36"/>
          <p:cNvSpPr/>
          <p:nvPr/>
        </p:nvSpPr>
        <p:spPr>
          <a:xfrm rot="15600000" flipH="1" flipV="1">
            <a:off x="3393402" y="-445315"/>
            <a:ext cx="2008191"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93577" y="8811781"/>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Text Placeholder 2"/>
          <p:cNvSpPr>
            <a:spLocks noGrp="1"/>
          </p:cNvSpPr>
          <p:nvPr>
            <p:ph type="body" idx="1"/>
          </p:nvPr>
        </p:nvSpPr>
        <p:spPr>
          <a:xfrm rot="21000000">
            <a:off x="887172" y="5303003"/>
            <a:ext cx="6904501" cy="977900"/>
          </a:xfrm>
        </p:spPr>
        <p:txBody>
          <a:bodyPr vert="horz" lIns="91440" tIns="45720" rIns="91440" bIns="45720" rtlCol="0" anchor="ctr" anchorCtr="0">
            <a:normAutofit/>
          </a:bodyPr>
          <a:lstStyle>
            <a:lvl1pPr marL="0" indent="0" algn="r" defTabSz="914400" rtl="0" eaLnBrk="1" latinLnBrk="0" hangingPunct="1">
              <a:spcAft>
                <a:spcPts val="0"/>
              </a:spcAft>
              <a:buFontTx/>
              <a:buNone/>
              <a:defRPr sz="2400" kern="1200">
                <a:solidFill>
                  <a:schemeClr val="bg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54" name="Round Same Side Corner Rectangle 53"/>
          <p:cNvSpPr/>
          <p:nvPr/>
        </p:nvSpPr>
        <p:spPr>
          <a:xfrm rot="4733987">
            <a:off x="1458981" y="2141099"/>
            <a:ext cx="809714" cy="2607556"/>
          </a:xfrm>
          <a:prstGeom prst="round2SameRect">
            <a:avLst>
              <a:gd name="adj1" fmla="val 50000"/>
              <a:gd name="adj2" fmla="val 0"/>
            </a:avLst>
          </a:prstGeom>
          <a:solidFill>
            <a:schemeClr val="accent1">
              <a:alpha val="65000"/>
            </a:schemeClr>
          </a:solidFill>
          <a:ln w="25400">
            <a:solidFill>
              <a:schemeClr val="accent2">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Freeform 51"/>
          <p:cNvSpPr/>
          <p:nvPr/>
        </p:nvSpPr>
        <p:spPr>
          <a:xfrm rot="4733987">
            <a:off x="814850" y="2202342"/>
            <a:ext cx="699135" cy="2512599"/>
          </a:xfrm>
          <a:custGeom>
            <a:avLst/>
            <a:gdLst>
              <a:gd name="connsiteX0" fmla="*/ 370199 w 740398"/>
              <a:gd name="connsiteY0" fmla="*/ 0 h 2607556"/>
              <a:gd name="connsiteX1" fmla="*/ 370199 w 740398"/>
              <a:gd name="connsiteY1" fmla="*/ 0 h 2607556"/>
              <a:gd name="connsiteX2" fmla="*/ 631969 w 740398"/>
              <a:gd name="connsiteY2" fmla="*/ 108429 h 2607556"/>
              <a:gd name="connsiteX3" fmla="*/ 740397 w 740398"/>
              <a:gd name="connsiteY3" fmla="*/ 370199 h 2607556"/>
              <a:gd name="connsiteX4" fmla="*/ 740398 w 740398"/>
              <a:gd name="connsiteY4" fmla="*/ 2607556 h 2607556"/>
              <a:gd name="connsiteX5" fmla="*/ 740398 w 740398"/>
              <a:gd name="connsiteY5" fmla="*/ 2607556 h 2607556"/>
              <a:gd name="connsiteX6" fmla="*/ 740398 w 740398"/>
              <a:gd name="connsiteY6" fmla="*/ 2607556 h 2607556"/>
              <a:gd name="connsiteX7" fmla="*/ 0 w 740398"/>
              <a:gd name="connsiteY7" fmla="*/ 2607556 h 2607556"/>
              <a:gd name="connsiteX8" fmla="*/ 0 w 740398"/>
              <a:gd name="connsiteY8" fmla="*/ 2607556 h 2607556"/>
              <a:gd name="connsiteX9" fmla="*/ 0 w 740398"/>
              <a:gd name="connsiteY9" fmla="*/ 2607556 h 2607556"/>
              <a:gd name="connsiteX10" fmla="*/ 0 w 740398"/>
              <a:gd name="connsiteY10" fmla="*/ 370199 h 2607556"/>
              <a:gd name="connsiteX11" fmla="*/ 108429 w 740398"/>
              <a:gd name="connsiteY11" fmla="*/ 108429 h 2607556"/>
              <a:gd name="connsiteX12" fmla="*/ 370199 w 740398"/>
              <a:gd name="connsiteY12" fmla="*/ 1 h 2607556"/>
              <a:gd name="connsiteX13" fmla="*/ 370199 w 740398"/>
              <a:gd name="connsiteY13" fmla="*/ 0 h 2607556"/>
              <a:gd name="connsiteX0" fmla="*/ 0 w 831838"/>
              <a:gd name="connsiteY0" fmla="*/ 2607556 h 2698996"/>
              <a:gd name="connsiteX1" fmla="*/ 0 w 831838"/>
              <a:gd name="connsiteY1" fmla="*/ 2607556 h 2698996"/>
              <a:gd name="connsiteX2" fmla="*/ 0 w 831838"/>
              <a:gd name="connsiteY2" fmla="*/ 2607556 h 2698996"/>
              <a:gd name="connsiteX3" fmla="*/ 0 w 831838"/>
              <a:gd name="connsiteY3" fmla="*/ 370199 h 2698996"/>
              <a:gd name="connsiteX4" fmla="*/ 108429 w 831838"/>
              <a:gd name="connsiteY4" fmla="*/ 108429 h 2698996"/>
              <a:gd name="connsiteX5" fmla="*/ 370199 w 831838"/>
              <a:gd name="connsiteY5" fmla="*/ 1 h 2698996"/>
              <a:gd name="connsiteX6" fmla="*/ 370199 w 831838"/>
              <a:gd name="connsiteY6" fmla="*/ 0 h 2698996"/>
              <a:gd name="connsiteX7" fmla="*/ 370199 w 831838"/>
              <a:gd name="connsiteY7" fmla="*/ 0 h 2698996"/>
              <a:gd name="connsiteX8" fmla="*/ 631969 w 831838"/>
              <a:gd name="connsiteY8" fmla="*/ 108429 h 2698996"/>
              <a:gd name="connsiteX9" fmla="*/ 740397 w 831838"/>
              <a:gd name="connsiteY9" fmla="*/ 370199 h 2698996"/>
              <a:gd name="connsiteX10" fmla="*/ 740398 w 831838"/>
              <a:gd name="connsiteY10" fmla="*/ 2607556 h 2698996"/>
              <a:gd name="connsiteX11" fmla="*/ 740398 w 831838"/>
              <a:gd name="connsiteY11" fmla="*/ 2607556 h 2698996"/>
              <a:gd name="connsiteX12" fmla="*/ 831838 w 831838"/>
              <a:gd name="connsiteY12" fmla="*/ 2698996 h 2698996"/>
              <a:gd name="connsiteX0" fmla="*/ 19377 w 851215"/>
              <a:gd name="connsiteY0" fmla="*/ 2607556 h 2698996"/>
              <a:gd name="connsiteX1" fmla="*/ 19377 w 851215"/>
              <a:gd name="connsiteY1" fmla="*/ 2607556 h 2698996"/>
              <a:gd name="connsiteX2" fmla="*/ 0 w 851215"/>
              <a:gd name="connsiteY2" fmla="*/ 2357093 h 2698996"/>
              <a:gd name="connsiteX3" fmla="*/ 19377 w 851215"/>
              <a:gd name="connsiteY3" fmla="*/ 370199 h 2698996"/>
              <a:gd name="connsiteX4" fmla="*/ 127806 w 851215"/>
              <a:gd name="connsiteY4" fmla="*/ 108429 h 2698996"/>
              <a:gd name="connsiteX5" fmla="*/ 389576 w 851215"/>
              <a:gd name="connsiteY5" fmla="*/ 1 h 2698996"/>
              <a:gd name="connsiteX6" fmla="*/ 389576 w 851215"/>
              <a:gd name="connsiteY6" fmla="*/ 0 h 2698996"/>
              <a:gd name="connsiteX7" fmla="*/ 389576 w 851215"/>
              <a:gd name="connsiteY7" fmla="*/ 0 h 2698996"/>
              <a:gd name="connsiteX8" fmla="*/ 651346 w 851215"/>
              <a:gd name="connsiteY8" fmla="*/ 108429 h 2698996"/>
              <a:gd name="connsiteX9" fmla="*/ 759774 w 851215"/>
              <a:gd name="connsiteY9" fmla="*/ 370199 h 2698996"/>
              <a:gd name="connsiteX10" fmla="*/ 759775 w 851215"/>
              <a:gd name="connsiteY10" fmla="*/ 2607556 h 2698996"/>
              <a:gd name="connsiteX11" fmla="*/ 759775 w 851215"/>
              <a:gd name="connsiteY11" fmla="*/ 2607556 h 2698996"/>
              <a:gd name="connsiteX12" fmla="*/ 851215 w 851215"/>
              <a:gd name="connsiteY12" fmla="*/ 2698996 h 2698996"/>
              <a:gd name="connsiteX0" fmla="*/ 19377 w 851215"/>
              <a:gd name="connsiteY0" fmla="*/ 2607556 h 2698996"/>
              <a:gd name="connsiteX1" fmla="*/ 0 w 851215"/>
              <a:gd name="connsiteY1" fmla="*/ 2357093 h 2698996"/>
              <a:gd name="connsiteX2" fmla="*/ 19377 w 851215"/>
              <a:gd name="connsiteY2" fmla="*/ 370199 h 2698996"/>
              <a:gd name="connsiteX3" fmla="*/ 127806 w 851215"/>
              <a:gd name="connsiteY3" fmla="*/ 108429 h 2698996"/>
              <a:gd name="connsiteX4" fmla="*/ 389576 w 851215"/>
              <a:gd name="connsiteY4" fmla="*/ 1 h 2698996"/>
              <a:gd name="connsiteX5" fmla="*/ 389576 w 851215"/>
              <a:gd name="connsiteY5" fmla="*/ 0 h 2698996"/>
              <a:gd name="connsiteX6" fmla="*/ 389576 w 851215"/>
              <a:gd name="connsiteY6" fmla="*/ 0 h 2698996"/>
              <a:gd name="connsiteX7" fmla="*/ 651346 w 851215"/>
              <a:gd name="connsiteY7" fmla="*/ 108429 h 2698996"/>
              <a:gd name="connsiteX8" fmla="*/ 759774 w 851215"/>
              <a:gd name="connsiteY8" fmla="*/ 370199 h 2698996"/>
              <a:gd name="connsiteX9" fmla="*/ 759775 w 851215"/>
              <a:gd name="connsiteY9" fmla="*/ 2607556 h 2698996"/>
              <a:gd name="connsiteX10" fmla="*/ 759775 w 851215"/>
              <a:gd name="connsiteY10" fmla="*/ 2607556 h 2698996"/>
              <a:gd name="connsiteX11" fmla="*/ 851215 w 851215"/>
              <a:gd name="connsiteY11" fmla="*/ 2698996 h 2698996"/>
              <a:gd name="connsiteX0" fmla="*/ 0 w 851215"/>
              <a:gd name="connsiteY0" fmla="*/ 2357093 h 2698996"/>
              <a:gd name="connsiteX1" fmla="*/ 19377 w 851215"/>
              <a:gd name="connsiteY1" fmla="*/ 370199 h 2698996"/>
              <a:gd name="connsiteX2" fmla="*/ 127806 w 851215"/>
              <a:gd name="connsiteY2" fmla="*/ 108429 h 2698996"/>
              <a:gd name="connsiteX3" fmla="*/ 389576 w 851215"/>
              <a:gd name="connsiteY3" fmla="*/ 1 h 2698996"/>
              <a:gd name="connsiteX4" fmla="*/ 389576 w 851215"/>
              <a:gd name="connsiteY4" fmla="*/ 0 h 2698996"/>
              <a:gd name="connsiteX5" fmla="*/ 389576 w 851215"/>
              <a:gd name="connsiteY5" fmla="*/ 0 h 2698996"/>
              <a:gd name="connsiteX6" fmla="*/ 651346 w 851215"/>
              <a:gd name="connsiteY6" fmla="*/ 108429 h 2698996"/>
              <a:gd name="connsiteX7" fmla="*/ 759774 w 851215"/>
              <a:gd name="connsiteY7" fmla="*/ 370199 h 2698996"/>
              <a:gd name="connsiteX8" fmla="*/ 759775 w 851215"/>
              <a:gd name="connsiteY8" fmla="*/ 2607556 h 2698996"/>
              <a:gd name="connsiteX9" fmla="*/ 759775 w 851215"/>
              <a:gd name="connsiteY9" fmla="*/ 2607556 h 2698996"/>
              <a:gd name="connsiteX10" fmla="*/ 851215 w 851215"/>
              <a:gd name="connsiteY10" fmla="*/ 2698996 h 2698996"/>
              <a:gd name="connsiteX0" fmla="*/ 0 w 759775"/>
              <a:gd name="connsiteY0" fmla="*/ 2357093 h 2607556"/>
              <a:gd name="connsiteX1" fmla="*/ 19377 w 759775"/>
              <a:gd name="connsiteY1" fmla="*/ 370199 h 2607556"/>
              <a:gd name="connsiteX2" fmla="*/ 127806 w 759775"/>
              <a:gd name="connsiteY2" fmla="*/ 108429 h 2607556"/>
              <a:gd name="connsiteX3" fmla="*/ 389576 w 759775"/>
              <a:gd name="connsiteY3" fmla="*/ 1 h 2607556"/>
              <a:gd name="connsiteX4" fmla="*/ 389576 w 759775"/>
              <a:gd name="connsiteY4" fmla="*/ 0 h 2607556"/>
              <a:gd name="connsiteX5" fmla="*/ 389576 w 759775"/>
              <a:gd name="connsiteY5" fmla="*/ 0 h 2607556"/>
              <a:gd name="connsiteX6" fmla="*/ 651346 w 759775"/>
              <a:gd name="connsiteY6" fmla="*/ 108429 h 2607556"/>
              <a:gd name="connsiteX7" fmla="*/ 759774 w 759775"/>
              <a:gd name="connsiteY7" fmla="*/ 370199 h 2607556"/>
              <a:gd name="connsiteX8" fmla="*/ 759775 w 759775"/>
              <a:gd name="connsiteY8" fmla="*/ 2607556 h 2607556"/>
              <a:gd name="connsiteX9" fmla="*/ 759775 w 759775"/>
              <a:gd name="connsiteY9" fmla="*/ 2607556 h 2607556"/>
              <a:gd name="connsiteX0" fmla="*/ 0 w 764702"/>
              <a:gd name="connsiteY0" fmla="*/ 2357093 h 2607556"/>
              <a:gd name="connsiteX1" fmla="*/ 19377 w 764702"/>
              <a:gd name="connsiteY1" fmla="*/ 370199 h 2607556"/>
              <a:gd name="connsiteX2" fmla="*/ 127806 w 764702"/>
              <a:gd name="connsiteY2" fmla="*/ 108429 h 2607556"/>
              <a:gd name="connsiteX3" fmla="*/ 389576 w 764702"/>
              <a:gd name="connsiteY3" fmla="*/ 1 h 2607556"/>
              <a:gd name="connsiteX4" fmla="*/ 389576 w 764702"/>
              <a:gd name="connsiteY4" fmla="*/ 0 h 2607556"/>
              <a:gd name="connsiteX5" fmla="*/ 389576 w 764702"/>
              <a:gd name="connsiteY5" fmla="*/ 0 h 2607556"/>
              <a:gd name="connsiteX6" fmla="*/ 651346 w 764702"/>
              <a:gd name="connsiteY6" fmla="*/ 108429 h 2607556"/>
              <a:gd name="connsiteX7" fmla="*/ 759774 w 764702"/>
              <a:gd name="connsiteY7" fmla="*/ 370199 h 2607556"/>
              <a:gd name="connsiteX8" fmla="*/ 759775 w 764702"/>
              <a:gd name="connsiteY8" fmla="*/ 2607556 h 2607556"/>
              <a:gd name="connsiteX9" fmla="*/ 764702 w 764702"/>
              <a:gd name="connsiteY9" fmla="*/ 2512599 h 2607556"/>
              <a:gd name="connsiteX0" fmla="*/ 0 w 778667"/>
              <a:gd name="connsiteY0" fmla="*/ 2357093 h 2512599"/>
              <a:gd name="connsiteX1" fmla="*/ 19377 w 778667"/>
              <a:gd name="connsiteY1" fmla="*/ 370199 h 2512599"/>
              <a:gd name="connsiteX2" fmla="*/ 127806 w 778667"/>
              <a:gd name="connsiteY2" fmla="*/ 108429 h 2512599"/>
              <a:gd name="connsiteX3" fmla="*/ 389576 w 778667"/>
              <a:gd name="connsiteY3" fmla="*/ 1 h 2512599"/>
              <a:gd name="connsiteX4" fmla="*/ 389576 w 778667"/>
              <a:gd name="connsiteY4" fmla="*/ 0 h 2512599"/>
              <a:gd name="connsiteX5" fmla="*/ 389576 w 778667"/>
              <a:gd name="connsiteY5" fmla="*/ 0 h 2512599"/>
              <a:gd name="connsiteX6" fmla="*/ 651346 w 778667"/>
              <a:gd name="connsiteY6" fmla="*/ 108429 h 2512599"/>
              <a:gd name="connsiteX7" fmla="*/ 759774 w 778667"/>
              <a:gd name="connsiteY7" fmla="*/ 370199 h 2512599"/>
              <a:gd name="connsiteX8" fmla="*/ 764702 w 778667"/>
              <a:gd name="connsiteY8" fmla="*/ 2512599 h 251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667" h="2512599">
                <a:moveTo>
                  <a:pt x="0" y="2357093"/>
                </a:moveTo>
                <a:lnTo>
                  <a:pt x="19377" y="370199"/>
                </a:lnTo>
                <a:cubicBezTo>
                  <a:pt x="19377" y="272016"/>
                  <a:pt x="58380" y="177855"/>
                  <a:pt x="127806" y="108429"/>
                </a:cubicBezTo>
                <a:cubicBezTo>
                  <a:pt x="197232" y="39003"/>
                  <a:pt x="291394" y="0"/>
                  <a:pt x="389576" y="1"/>
                </a:cubicBezTo>
                <a:lnTo>
                  <a:pt x="389576" y="0"/>
                </a:lnTo>
                <a:lnTo>
                  <a:pt x="389576" y="0"/>
                </a:lnTo>
                <a:cubicBezTo>
                  <a:pt x="487759" y="0"/>
                  <a:pt x="581920" y="39003"/>
                  <a:pt x="651346" y="108429"/>
                </a:cubicBezTo>
                <a:cubicBezTo>
                  <a:pt x="720772" y="177855"/>
                  <a:pt x="759775" y="272017"/>
                  <a:pt x="759774" y="370199"/>
                </a:cubicBezTo>
                <a:cubicBezTo>
                  <a:pt x="778667" y="770894"/>
                  <a:pt x="763675" y="2066266"/>
                  <a:pt x="764702" y="2512599"/>
                </a:cubicBezTo>
              </a:path>
            </a:pathLst>
          </a:custGeom>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Freeform 52"/>
          <p:cNvSpPr/>
          <p:nvPr/>
        </p:nvSpPr>
        <p:spPr>
          <a:xfrm rot="4733987">
            <a:off x="390772" y="3357641"/>
            <a:ext cx="379174" cy="1207375"/>
          </a:xfrm>
          <a:custGeom>
            <a:avLst/>
            <a:gdLst>
              <a:gd name="connsiteX0" fmla="*/ 229291 w 458582"/>
              <a:gd name="connsiteY0" fmla="*/ 0 h 1615047"/>
              <a:gd name="connsiteX1" fmla="*/ 229291 w 458582"/>
              <a:gd name="connsiteY1" fmla="*/ 0 h 1615047"/>
              <a:gd name="connsiteX2" fmla="*/ 391424 w 458582"/>
              <a:gd name="connsiteY2" fmla="*/ 67158 h 1615047"/>
              <a:gd name="connsiteX3" fmla="*/ 458582 w 458582"/>
              <a:gd name="connsiteY3" fmla="*/ 229291 h 1615047"/>
              <a:gd name="connsiteX4" fmla="*/ 458582 w 458582"/>
              <a:gd name="connsiteY4" fmla="*/ 1615047 h 1615047"/>
              <a:gd name="connsiteX5" fmla="*/ 458582 w 458582"/>
              <a:gd name="connsiteY5" fmla="*/ 1615047 h 1615047"/>
              <a:gd name="connsiteX6" fmla="*/ 458582 w 458582"/>
              <a:gd name="connsiteY6" fmla="*/ 1615047 h 1615047"/>
              <a:gd name="connsiteX7" fmla="*/ 0 w 458582"/>
              <a:gd name="connsiteY7" fmla="*/ 1615047 h 1615047"/>
              <a:gd name="connsiteX8" fmla="*/ 0 w 458582"/>
              <a:gd name="connsiteY8" fmla="*/ 1615047 h 1615047"/>
              <a:gd name="connsiteX9" fmla="*/ 0 w 458582"/>
              <a:gd name="connsiteY9" fmla="*/ 1615047 h 1615047"/>
              <a:gd name="connsiteX10" fmla="*/ 0 w 458582"/>
              <a:gd name="connsiteY10" fmla="*/ 229291 h 1615047"/>
              <a:gd name="connsiteX11" fmla="*/ 67158 w 458582"/>
              <a:gd name="connsiteY11" fmla="*/ 67158 h 1615047"/>
              <a:gd name="connsiteX12" fmla="*/ 229291 w 458582"/>
              <a:gd name="connsiteY12" fmla="*/ 0 h 1615047"/>
              <a:gd name="connsiteX0" fmla="*/ 0 w 550022"/>
              <a:gd name="connsiteY0" fmla="*/ 1615047 h 1706487"/>
              <a:gd name="connsiteX1" fmla="*/ 0 w 550022"/>
              <a:gd name="connsiteY1" fmla="*/ 1615047 h 1706487"/>
              <a:gd name="connsiteX2" fmla="*/ 0 w 550022"/>
              <a:gd name="connsiteY2" fmla="*/ 1615047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0 w 550022"/>
              <a:gd name="connsiteY1" fmla="*/ 1615047 h 1706487"/>
              <a:gd name="connsiteX2" fmla="*/ 9603 w 550022"/>
              <a:gd name="connsiteY2" fmla="*/ 1356566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9603 w 550022"/>
              <a:gd name="connsiteY1" fmla="*/ 1356566 h 1706487"/>
              <a:gd name="connsiteX2" fmla="*/ 0 w 550022"/>
              <a:gd name="connsiteY2" fmla="*/ 229291 h 1706487"/>
              <a:gd name="connsiteX3" fmla="*/ 67158 w 550022"/>
              <a:gd name="connsiteY3" fmla="*/ 67158 h 1706487"/>
              <a:gd name="connsiteX4" fmla="*/ 229291 w 550022"/>
              <a:gd name="connsiteY4" fmla="*/ 0 h 1706487"/>
              <a:gd name="connsiteX5" fmla="*/ 229291 w 550022"/>
              <a:gd name="connsiteY5" fmla="*/ 0 h 1706487"/>
              <a:gd name="connsiteX6" fmla="*/ 391424 w 550022"/>
              <a:gd name="connsiteY6" fmla="*/ 67158 h 1706487"/>
              <a:gd name="connsiteX7" fmla="*/ 458582 w 550022"/>
              <a:gd name="connsiteY7" fmla="*/ 229291 h 1706487"/>
              <a:gd name="connsiteX8" fmla="*/ 458582 w 550022"/>
              <a:gd name="connsiteY8" fmla="*/ 1615047 h 1706487"/>
              <a:gd name="connsiteX9" fmla="*/ 458582 w 550022"/>
              <a:gd name="connsiteY9" fmla="*/ 1615047 h 1706487"/>
              <a:gd name="connsiteX10" fmla="*/ 550022 w 550022"/>
              <a:gd name="connsiteY10" fmla="*/ 1706487 h 1706487"/>
              <a:gd name="connsiteX0" fmla="*/ 9603 w 550022"/>
              <a:gd name="connsiteY0" fmla="*/ 1356566 h 1706487"/>
              <a:gd name="connsiteX1" fmla="*/ 0 w 550022"/>
              <a:gd name="connsiteY1" fmla="*/ 229291 h 1706487"/>
              <a:gd name="connsiteX2" fmla="*/ 67158 w 550022"/>
              <a:gd name="connsiteY2" fmla="*/ 67158 h 1706487"/>
              <a:gd name="connsiteX3" fmla="*/ 229291 w 550022"/>
              <a:gd name="connsiteY3" fmla="*/ 0 h 1706487"/>
              <a:gd name="connsiteX4" fmla="*/ 229291 w 550022"/>
              <a:gd name="connsiteY4" fmla="*/ 0 h 1706487"/>
              <a:gd name="connsiteX5" fmla="*/ 391424 w 550022"/>
              <a:gd name="connsiteY5" fmla="*/ 67158 h 1706487"/>
              <a:gd name="connsiteX6" fmla="*/ 458582 w 550022"/>
              <a:gd name="connsiteY6" fmla="*/ 229291 h 1706487"/>
              <a:gd name="connsiteX7" fmla="*/ 458582 w 550022"/>
              <a:gd name="connsiteY7" fmla="*/ 1615047 h 1706487"/>
              <a:gd name="connsiteX8" fmla="*/ 458582 w 550022"/>
              <a:gd name="connsiteY8" fmla="*/ 1615047 h 1706487"/>
              <a:gd name="connsiteX9" fmla="*/ 550022 w 550022"/>
              <a:gd name="connsiteY9" fmla="*/ 1706487 h 170648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58582 w 458582"/>
              <a:gd name="connsiteY8" fmla="*/ 1615047 h 161504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47473 w 458582"/>
              <a:gd name="connsiteY8" fmla="*/ 1462129 h 1615047"/>
              <a:gd name="connsiteX0" fmla="*/ 9603 w 458582"/>
              <a:gd name="connsiteY0" fmla="*/ 1356566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28227 w 458582"/>
              <a:gd name="connsiteY0" fmla="*/ 1401330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0 w 459179"/>
              <a:gd name="connsiteY0" fmla="*/ 1379079 h 1462129"/>
              <a:gd name="connsiteX1" fmla="*/ 597 w 459179"/>
              <a:gd name="connsiteY1" fmla="*/ 229291 h 1462129"/>
              <a:gd name="connsiteX2" fmla="*/ 67755 w 459179"/>
              <a:gd name="connsiteY2" fmla="*/ 67158 h 1462129"/>
              <a:gd name="connsiteX3" fmla="*/ 229888 w 459179"/>
              <a:gd name="connsiteY3" fmla="*/ 0 h 1462129"/>
              <a:gd name="connsiteX4" fmla="*/ 229888 w 459179"/>
              <a:gd name="connsiteY4" fmla="*/ 0 h 1462129"/>
              <a:gd name="connsiteX5" fmla="*/ 392021 w 459179"/>
              <a:gd name="connsiteY5" fmla="*/ 67158 h 1462129"/>
              <a:gd name="connsiteX6" fmla="*/ 459179 w 459179"/>
              <a:gd name="connsiteY6" fmla="*/ 229291 h 1462129"/>
              <a:gd name="connsiteX7" fmla="*/ 448070 w 459179"/>
              <a:gd name="connsiteY7" fmla="*/ 1462129 h 146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179" h="1462129">
                <a:moveTo>
                  <a:pt x="0" y="1379079"/>
                </a:moveTo>
                <a:lnTo>
                  <a:pt x="597" y="229291"/>
                </a:lnTo>
                <a:cubicBezTo>
                  <a:pt x="597" y="168479"/>
                  <a:pt x="24755" y="110158"/>
                  <a:pt x="67755" y="67158"/>
                </a:cubicBezTo>
                <a:cubicBezTo>
                  <a:pt x="110755" y="24158"/>
                  <a:pt x="169077" y="0"/>
                  <a:pt x="229888" y="0"/>
                </a:cubicBezTo>
                <a:lnTo>
                  <a:pt x="229888" y="0"/>
                </a:lnTo>
                <a:cubicBezTo>
                  <a:pt x="290700" y="0"/>
                  <a:pt x="349021" y="24158"/>
                  <a:pt x="392021" y="67158"/>
                </a:cubicBezTo>
                <a:cubicBezTo>
                  <a:pt x="435021" y="110158"/>
                  <a:pt x="459179" y="168480"/>
                  <a:pt x="459179" y="229291"/>
                </a:cubicBezTo>
                <a:lnTo>
                  <a:pt x="448070" y="1462129"/>
                </a:lnTo>
              </a:path>
            </a:pathLst>
          </a:custGeom>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rot="21000000">
            <a:off x="600152" y="3389654"/>
            <a:ext cx="7622161" cy="1679594"/>
          </a:xfrm>
        </p:spPr>
        <p:txBody>
          <a:bodyPr vert="horz" lIns="91440" tIns="45720" rIns="91440" bIns="45720" rtlCol="0" anchor="b" anchorCtr="0">
            <a:noAutofit/>
          </a:bodyPr>
          <a:lstStyle>
            <a:lvl1pPr algn="r" defTabSz="914400" rtl="0" eaLnBrk="1" latinLnBrk="0" hangingPunct="1">
              <a:lnSpc>
                <a:spcPts val="5600"/>
              </a:lnSpc>
              <a:spcBef>
                <a:spcPct val="0"/>
              </a:spcBef>
              <a:buNone/>
              <a:defRPr sz="4600" kern="1200">
                <a:solidFill>
                  <a:schemeClr val="bg1"/>
                </a:solidFill>
                <a:latin typeface="+mj-lt"/>
                <a:ea typeface="+mj-ea"/>
                <a:cs typeface="+mj-cs"/>
              </a:defRPr>
            </a:lvl1pPr>
          </a:lstStyle>
          <a:p>
            <a:r>
              <a:rPr lang="en-CA" smtClean="0"/>
              <a:t>Click to edit Master title style</a:t>
            </a:r>
            <a:endParaRPr/>
          </a:p>
        </p:txBody>
      </p:sp>
      <p:sp>
        <p:nvSpPr>
          <p:cNvPr id="29" name="Rectangle 28"/>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2" name="Round Same Side Corner Rectangle 31"/>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sz="half" idx="1"/>
          </p:nvPr>
        </p:nvSpPr>
        <p:spPr>
          <a:xfrm>
            <a:off x="699247"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Content Placeholder 3"/>
          <p:cNvSpPr>
            <a:spLocks noGrp="1"/>
          </p:cNvSpPr>
          <p:nvPr>
            <p:ph sz="half" idx="2"/>
          </p:nvPr>
        </p:nvSpPr>
        <p:spPr>
          <a:xfrm>
            <a:off x="4751294"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Date Placeholder 4"/>
          <p:cNvSpPr>
            <a:spLocks noGrp="1"/>
          </p:cNvSpPr>
          <p:nvPr>
            <p:ph type="dt" sz="half" idx="10"/>
          </p:nvPr>
        </p:nvSpPr>
        <p:spPr/>
        <p:txBody>
          <a:bodyPr/>
          <a:lstStyle/>
          <a:p>
            <a:fld id="{92AEC960-1F6D-44A9-80B8-39618AA04C59}" type="datetimeFigureOut">
              <a:rPr lang="en-US" smtClean="0"/>
              <a:t>9/19/2013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2B70FB-18ED-4CA5-8368-F946A6F2C1F7}"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648200" y="5181599"/>
            <a:ext cx="4267200" cy="1447800"/>
          </a:xfrm>
        </p:spPr>
        <p:txBody>
          <a:bodyPr vert="horz" lIns="91440" tIns="45720" rIns="91440" bIns="45720" rtlCol="0" anchor="ctr">
            <a:noAutofit/>
          </a:bodyPr>
          <a:lstStyle>
            <a:lvl1pPr algn="r">
              <a:defRPr/>
            </a:lvl1pPr>
          </a:lstStyle>
          <a:p>
            <a:pPr lvl="0" algn="r"/>
            <a:r>
              <a:rPr lang="en-CA" smtClean="0"/>
              <a:t>Click to edit Master title style</a:t>
            </a:r>
            <a:endParaRPr dirty="0"/>
          </a:p>
        </p:txBody>
      </p:sp>
      <p:sp>
        <p:nvSpPr>
          <p:cNvPr id="4" name="Content Placeholder 3"/>
          <p:cNvSpPr>
            <a:spLocks noGrp="1"/>
          </p:cNvSpPr>
          <p:nvPr>
            <p:ph sz="half" idx="2"/>
          </p:nvPr>
        </p:nvSpPr>
        <p:spPr>
          <a:xfrm>
            <a:off x="4572000" y="928083"/>
            <a:ext cx="4343400" cy="3923271"/>
          </a:xfrm>
          <a:ln>
            <a:noFill/>
          </a:ln>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6" name="Content Placeholder 5"/>
          <p:cNvSpPr>
            <a:spLocks noGrp="1"/>
          </p:cNvSpPr>
          <p:nvPr>
            <p:ph sz="quarter" idx="4"/>
          </p:nvPr>
        </p:nvSpPr>
        <p:spPr>
          <a:xfrm>
            <a:off x="78258" y="1828800"/>
            <a:ext cx="4343400" cy="392327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7" name="Date Placeholder 6"/>
          <p:cNvSpPr>
            <a:spLocks noGrp="1"/>
          </p:cNvSpPr>
          <p:nvPr>
            <p:ph type="dt" sz="half" idx="10"/>
          </p:nvPr>
        </p:nvSpPr>
        <p:spPr/>
        <p:txBody>
          <a:bodyPr/>
          <a:lstStyle/>
          <a:p>
            <a:fld id="{92AEC960-1F6D-44A9-80B8-39618AA04C59}" type="datetimeFigureOut">
              <a:rPr lang="en-US" smtClean="0"/>
              <a:t>9/19/2013</a:t>
            </a:fld>
            <a:endParaRPr lang="en-US"/>
          </a:p>
        </p:txBody>
      </p:sp>
      <p:sp>
        <p:nvSpPr>
          <p:cNvPr id="8" name="Footer Placeholder 7"/>
          <p:cNvSpPr>
            <a:spLocks noGrp="1"/>
          </p:cNvSpPr>
          <p:nvPr>
            <p:ph type="ftr" sz="quarter" idx="11"/>
          </p:nvPr>
        </p:nvSpPr>
        <p:spPr/>
        <p:txBody>
          <a:bodyPr/>
          <a:lstStyle/>
          <a:p>
            <a:endParaRPr lang="en-US"/>
          </a:p>
        </p:txBody>
      </p:sp>
      <p:sp>
        <p:nvSpPr>
          <p:cNvPr id="11" name="Round Same Side Corner Rectangle 10"/>
          <p:cNvSpPr/>
          <p:nvPr/>
        </p:nvSpPr>
        <p:spPr>
          <a:xfrm rot="5400000">
            <a:off x="1849727" y="3923851"/>
            <a:ext cx="667512" cy="4319833"/>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Slide Number Placeholder 8"/>
          <p:cNvSpPr>
            <a:spLocks noGrp="1"/>
          </p:cNvSpPr>
          <p:nvPr>
            <p:ph type="sldNum" sz="quarter" idx="12"/>
          </p:nvPr>
        </p:nvSpPr>
        <p:spPr/>
        <p:txBody>
          <a:bodyPr/>
          <a:lstStyle/>
          <a:p>
            <a:fld id="{F02B70FB-18ED-4CA5-8368-F946A6F2C1F7}" type="slidenum">
              <a:rPr lang="en-US" smtClean="0"/>
              <a:t>‹#›</a:t>
            </a:fld>
            <a:endParaRPr lang="en-US"/>
          </a:p>
        </p:txBody>
      </p:sp>
      <p:sp>
        <p:nvSpPr>
          <p:cNvPr id="12" name="Round Same Side Corner Rectangle 11"/>
          <p:cNvSpPr/>
          <p:nvPr/>
        </p:nvSpPr>
        <p:spPr>
          <a:xfrm rot="16200000">
            <a:off x="6639740" y="-1566294"/>
            <a:ext cx="668595" cy="4292793"/>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Text Placeholder 2"/>
          <p:cNvSpPr>
            <a:spLocks noGrp="1"/>
          </p:cNvSpPr>
          <p:nvPr>
            <p:ph type="body" idx="1"/>
          </p:nvPr>
        </p:nvSpPr>
        <p:spPr>
          <a:xfrm>
            <a:off x="5184648" y="246063"/>
            <a:ext cx="3730752" cy="668338"/>
          </a:xfrm>
          <a:prstGeom prst="rect">
            <a:avLst/>
          </a:prstGeom>
          <a:ln>
            <a:noFill/>
          </a:ln>
        </p:spPr>
        <p:txBody>
          <a:bodyPr vert="horz" lIns="91440" tIns="45720" rIns="91440" bIns="45720" rtlCol="0" anchor="ctr" anchorCtr="0">
            <a:normAutofit/>
          </a:bodyPr>
          <a:lstStyle>
            <a:lvl1pPr marL="342900" indent="-342900" algn="ctr">
              <a:buFont typeface="Arial" pitchFamily="34" charset="0"/>
              <a:buNone/>
              <a:defRPr lang="en-US" smtClean="0"/>
            </a:lvl1pPr>
          </a:lstStyle>
          <a:p>
            <a:pPr marL="0" lvl="0" indent="0" algn="ctr"/>
            <a:r>
              <a:rPr lang="en-CA" smtClean="0"/>
              <a:t>Click to edit Master text styles</a:t>
            </a:r>
          </a:p>
        </p:txBody>
      </p:sp>
      <p:sp>
        <p:nvSpPr>
          <p:cNvPr id="5" name="Text Placeholder 4"/>
          <p:cNvSpPr>
            <a:spLocks noGrp="1"/>
          </p:cNvSpPr>
          <p:nvPr>
            <p:ph type="body" sz="quarter" idx="3"/>
          </p:nvPr>
        </p:nvSpPr>
        <p:spPr>
          <a:xfrm>
            <a:off x="304800" y="5749925"/>
            <a:ext cx="3733800" cy="668337"/>
          </a:xfrm>
          <a:prstGeom prst="rect">
            <a:avLst/>
          </a:prstGeom>
        </p:spPr>
        <p:txBody>
          <a:bodyPr vert="horz" lIns="91440" tIns="45720" rIns="91440" bIns="45720" rtlCol="0" anchor="ctr" anchorCtr="0">
            <a:normAutofit/>
          </a:bodyPr>
          <a:lstStyle>
            <a:lvl1pPr marL="342900" indent="-342900" algn="ctr">
              <a:buFont typeface="Arial" pitchFamily="34" charset="0"/>
              <a:buNone/>
              <a:defRPr lang="en-US" dirty="0" smtClean="0"/>
            </a:lvl1pPr>
          </a:lstStyle>
          <a:p>
            <a:pPr marL="0" lvl="0" indent="0" algn="ctr"/>
            <a:r>
              <a:rPr lang="en-CA" smtClean="0"/>
              <a:t>Click to edit Master text styles</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ound Same Side Corner Rectangle 6"/>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CA" smtClean="0"/>
              <a:t>Click to edit Master title style</a:t>
            </a:r>
            <a:endParaRPr/>
          </a:p>
        </p:txBody>
      </p:sp>
      <p:sp>
        <p:nvSpPr>
          <p:cNvPr id="3" name="Date Placeholder 2"/>
          <p:cNvSpPr>
            <a:spLocks noGrp="1"/>
          </p:cNvSpPr>
          <p:nvPr>
            <p:ph type="dt" sz="half" idx="10"/>
          </p:nvPr>
        </p:nvSpPr>
        <p:spPr/>
        <p:txBody>
          <a:bodyPr/>
          <a:lstStyle/>
          <a:p>
            <a:fld id="{92AEC960-1F6D-44A9-80B8-39618AA04C59}" type="datetimeFigureOut">
              <a:rPr lang="en-US" smtClean="0"/>
              <a:t>9/19/2013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2B70FB-18ED-4CA5-8368-F946A6F2C1F7}"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AEC960-1F6D-44A9-80B8-39618AA04C59}" type="datetimeFigureOut">
              <a:rPr lang="en-US" smtClean="0"/>
              <a:t>9/19/2013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2B70FB-18ED-4CA5-8368-F946A6F2C1F7}" type="slidenum">
              <a:rPr lang="en-US" smtClean="0"/>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7" name="Picture 6" descr="TextSlideOverlay.png"/>
          <p:cNvPicPr>
            <a:picLocks noChangeAspect="1"/>
          </p:cNvPicPr>
          <p:nvPr/>
        </p:nvPicPr>
        <p:blipFill rotWithShape="1">
          <a:blip r:embed="rId17"/>
          <a:srcRect t="17030"/>
          <a:stretch/>
        </p:blipFill>
        <p:spPr>
          <a:xfrm>
            <a:off x="0" y="0"/>
            <a:ext cx="9144000" cy="6857999"/>
          </a:xfrm>
          <a:prstGeom prst="rect">
            <a:avLst/>
          </a:prstGeom>
        </p:spPr>
      </p:pic>
      <p:pic>
        <p:nvPicPr>
          <p:cNvPr id="8" name="Picture 7"/>
          <p:cNvPicPr>
            <a:picLocks noChangeAspect="1"/>
          </p:cNvPicPr>
          <p:nvPr/>
        </p:nvPicPr>
        <p:blipFill rotWithShape="1">
          <a:blip r:embed="rId18">
            <a:extLst>
              <a:ext uri="{28A0092B-C50C-407E-A947-70E740481C1C}">
                <a14:useLocalDpi xmlns:a14="http://schemas.microsoft.com/office/drawing/2010/main" val="0"/>
              </a:ext>
            </a:extLst>
          </a:blip>
          <a:srcRect l="14556" t="16668"/>
          <a:stretch/>
        </p:blipFill>
        <p:spPr>
          <a:xfrm>
            <a:off x="0" y="0"/>
            <a:ext cx="2152254" cy="1142914"/>
          </a:xfrm>
          <a:prstGeom prst="rect">
            <a:avLst/>
          </a:prstGeom>
        </p:spPr>
      </p:pic>
      <p:sp>
        <p:nvSpPr>
          <p:cNvPr id="31" name="Rectangle 30"/>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 name="Text Placeholder 2"/>
          <p:cNvSpPr>
            <a:spLocks noGrp="1"/>
          </p:cNvSpPr>
          <p:nvPr>
            <p:ph type="body" idx="1"/>
          </p:nvPr>
        </p:nvSpPr>
        <p:spPr>
          <a:xfrm>
            <a:off x="712788" y="3012142"/>
            <a:ext cx="7716838" cy="3388658"/>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2" name="Title Placeholder 1"/>
          <p:cNvSpPr>
            <a:spLocks noGrp="1"/>
          </p:cNvSpPr>
          <p:nvPr>
            <p:ph type="title"/>
          </p:nvPr>
        </p:nvSpPr>
        <p:spPr>
          <a:xfrm>
            <a:off x="712788" y="1371600"/>
            <a:ext cx="7716837" cy="1447800"/>
          </a:xfrm>
          <a:prstGeom prst="rect">
            <a:avLst/>
          </a:prstGeom>
        </p:spPr>
        <p:txBody>
          <a:bodyPr vert="horz" lIns="91440" tIns="45720" rIns="91440" bIns="45720" rtlCol="0" anchor="ctr">
            <a:noAutofit/>
          </a:bodyPr>
          <a:lstStyle/>
          <a:p>
            <a:r>
              <a:rPr lang="en-CA" smtClean="0"/>
              <a:t>Click to edit Master title style</a:t>
            </a:r>
            <a:endParaRPr dirty="0"/>
          </a:p>
        </p:txBody>
      </p:sp>
      <p:sp>
        <p:nvSpPr>
          <p:cNvPr id="6" name="Slide Number Placeholder 5"/>
          <p:cNvSpPr>
            <a:spLocks noGrp="1"/>
          </p:cNvSpPr>
          <p:nvPr>
            <p:ph type="sldNum" sz="quarter" idx="4"/>
          </p:nvPr>
        </p:nvSpPr>
        <p:spPr>
          <a:xfrm>
            <a:off x="148516" y="658031"/>
            <a:ext cx="1509086" cy="232710"/>
          </a:xfrm>
          <a:prstGeom prst="rect">
            <a:avLst/>
          </a:prstGeom>
        </p:spPr>
        <p:txBody>
          <a:bodyPr vert="horz" lIns="91440" tIns="45720" rIns="91440" bIns="45720" rtlCol="0" anchor="ctr"/>
          <a:lstStyle>
            <a:lvl1pPr algn="ctr">
              <a:defRPr sz="1200">
                <a:solidFill>
                  <a:schemeClr val="bg1"/>
                </a:solidFill>
              </a:defRPr>
            </a:lvl1pPr>
          </a:lstStyle>
          <a:p>
            <a:fld id="{F02B70FB-18ED-4CA5-8368-F946A6F2C1F7}" type="slidenum">
              <a:rPr lang="en-US" smtClean="0"/>
              <a:pPr/>
              <a:t>‹#›</a:t>
            </a:fld>
            <a:endParaRPr lang="en-US"/>
          </a:p>
        </p:txBody>
      </p:sp>
      <p:sp>
        <p:nvSpPr>
          <p:cNvPr id="5" name="Footer Placeholder 4"/>
          <p:cNvSpPr>
            <a:spLocks noGrp="1"/>
          </p:cNvSpPr>
          <p:nvPr>
            <p:ph type="ftr" sz="quarter" idx="3"/>
          </p:nvPr>
        </p:nvSpPr>
        <p:spPr>
          <a:xfrm>
            <a:off x="0" y="0"/>
            <a:ext cx="2058294" cy="429187"/>
          </a:xfrm>
          <a:prstGeom prst="rect">
            <a:avLst/>
          </a:prstGeom>
        </p:spPr>
        <p:txBody>
          <a:bodyPr vert="horz" lIns="91440" tIns="45720" rIns="91440" bIns="45720" rtlCol="0" anchor="b" anchorCtr="0"/>
          <a:lstStyle>
            <a:lvl1pPr algn="l">
              <a:lnSpc>
                <a:spcPts val="1200"/>
              </a:lnSpc>
              <a:defRPr sz="1000" baseline="0">
                <a:solidFill>
                  <a:schemeClr val="bg1"/>
                </a:solidFill>
              </a:defRPr>
            </a:lvl1pPr>
          </a:lstStyle>
          <a:p>
            <a:endParaRPr lang="en-US" dirty="0"/>
          </a:p>
        </p:txBody>
      </p:sp>
      <p:sp>
        <p:nvSpPr>
          <p:cNvPr id="4" name="Date Placeholder 3"/>
          <p:cNvSpPr>
            <a:spLocks noGrp="1"/>
          </p:cNvSpPr>
          <p:nvPr>
            <p:ph type="dt" sz="half" idx="2"/>
          </p:nvPr>
        </p:nvSpPr>
        <p:spPr>
          <a:xfrm>
            <a:off x="0" y="450130"/>
            <a:ext cx="1806118" cy="180486"/>
          </a:xfrm>
          <a:prstGeom prst="rect">
            <a:avLst/>
          </a:prstGeom>
        </p:spPr>
        <p:txBody>
          <a:bodyPr vert="horz" lIns="91440" tIns="45720" rIns="91440" bIns="45720" rtlCol="0" anchor="ctr"/>
          <a:lstStyle>
            <a:lvl1pPr algn="ctr">
              <a:lnSpc>
                <a:spcPts val="1200"/>
              </a:lnSpc>
              <a:defRPr sz="1000" baseline="0">
                <a:solidFill>
                  <a:schemeClr val="bg1"/>
                </a:solidFill>
              </a:defRPr>
            </a:lvl1pPr>
          </a:lstStyle>
          <a:p>
            <a:fld id="{92AEC960-1F6D-44A9-80B8-39618AA04C59}" type="datetimeFigureOut">
              <a:rPr lang="en-US" smtClean="0"/>
              <a:pPr/>
              <a:t>9/19/2013</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82" r:id="rId3"/>
    <p:sldLayoutId id="2147483685" r:id="rId4"/>
    <p:sldLayoutId id="2147483664" r:id="rId5"/>
    <p:sldLayoutId id="2147483665" r:id="rId6"/>
    <p:sldLayoutId id="2147483666" r:id="rId7"/>
    <p:sldLayoutId id="2147483667" r:id="rId8"/>
    <p:sldLayoutId id="2147483668" r:id="rId9"/>
    <p:sldLayoutId id="2147483669" r:id="rId10"/>
    <p:sldLayoutId id="2147483670" r:id="rId11"/>
    <p:sldLayoutId id="2147483683" r:id="rId12"/>
    <p:sldLayoutId id="2147483684" r:id="rId13"/>
    <p:sldLayoutId id="2147483673" r:id="rId14"/>
    <p:sldLayoutId id="2147483674" r:id="rId15"/>
  </p:sldLayoutIdLst>
  <p:timing>
    <p:tnLst>
      <p:par>
        <p:cTn id="1" dur="indefinite" restart="never" nodeType="tmRoot"/>
      </p:par>
    </p:tnLst>
  </p:timing>
  <p:txStyles>
    <p:titleStyle>
      <a:lvl1pPr algn="l" defTabSz="914400" rtl="0" eaLnBrk="1" latinLnBrk="0" hangingPunct="1">
        <a:lnSpc>
          <a:spcPct val="100000"/>
        </a:lnSpc>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0"/>
        </a:spcBef>
        <a:spcAft>
          <a:spcPts val="2000"/>
        </a:spcAft>
        <a:buFontTx/>
        <a:buBlip>
          <a:blip r:embed="rId19"/>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19"/>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19"/>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19"/>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19"/>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1774825" indent="-288925" algn="l" defTabSz="914400" rtl="0" eaLnBrk="1" latinLnBrk="0" hangingPunct="1">
        <a:spcBef>
          <a:spcPts val="0"/>
        </a:spcBef>
        <a:spcAft>
          <a:spcPts val="600"/>
        </a:spcAft>
        <a:buFontTx/>
        <a:buBlip>
          <a:blip r:embed="rId19"/>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6pPr>
      <a:lvl7pPr marL="2055813" indent="-288925" algn="l" defTabSz="914400" rtl="0" eaLnBrk="1" latinLnBrk="0" hangingPunct="1">
        <a:spcBef>
          <a:spcPts val="0"/>
        </a:spcBef>
        <a:spcAft>
          <a:spcPts val="600"/>
        </a:spcAft>
        <a:buFontTx/>
        <a:buBlip>
          <a:blip r:embed="rId19"/>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7pPr>
      <a:lvl8pPr marL="2344738" indent="-288925" algn="l" defTabSz="914400" rtl="0" eaLnBrk="1" latinLnBrk="0" hangingPunct="1">
        <a:spcBef>
          <a:spcPts val="0"/>
        </a:spcBef>
        <a:spcAft>
          <a:spcPts val="600"/>
        </a:spcAft>
        <a:buFontTx/>
        <a:buBlip>
          <a:blip r:embed="rId19"/>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8pPr>
      <a:lvl9pPr marL="2625725" indent="-288925" algn="l" defTabSz="914400" rtl="0" eaLnBrk="1" latinLnBrk="0" hangingPunct="1">
        <a:spcBef>
          <a:spcPts val="0"/>
        </a:spcBef>
        <a:spcAft>
          <a:spcPts val="600"/>
        </a:spcAft>
        <a:buFontTx/>
        <a:buBlip>
          <a:blip r:embed="rId19"/>
        </a:buBlip>
        <a:defRPr lang="en-US" sz="1800" kern="1200" dirty="0">
          <a:solidFill>
            <a:schemeClr val="bg1"/>
          </a:solidFill>
          <a:effectLst>
            <a:outerShdw blurRad="38100" dist="38100" dir="2700000" algn="tl">
              <a:srgbClr val="000000">
                <a:alpha val="43137"/>
              </a:srgb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file://localhost/Users/sajjaadkamalodeen/Pictures/MC900341835.jpg" TargetMode="Externa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file://localhost/Users/sajjaadkamalodeen/Pictures/sns.png"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1.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5.xml"/><Relationship Id="rId7" Type="http://schemas.openxmlformats.org/officeDocument/2006/relationships/diagramColors" Target="../diagrams/colors2.xml"/><Relationship Id="rId2" Type="http://schemas.openxmlformats.org/officeDocument/2006/relationships/slideLayout" Target="../slideLayouts/slideLayout10.xml"/><Relationship Id="rId1" Type="http://schemas.openxmlformats.org/officeDocument/2006/relationships/tags" Target="../tags/tag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file://localhost/Users/sajjaadkamalodeen/Pictures/free-laptop-for-students3.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21042312">
            <a:off x="722360" y="3265485"/>
            <a:ext cx="8266176" cy="1553220"/>
          </a:xfrm>
        </p:spPr>
        <p:txBody>
          <a:bodyPr/>
          <a:lstStyle/>
          <a:p>
            <a:r>
              <a:rPr lang="en-US" dirty="0" smtClean="0"/>
              <a:t>Towards a model of Learning on Online Social Networking Sites!</a:t>
            </a:r>
            <a:endParaRPr lang="en-US" dirty="0"/>
          </a:p>
        </p:txBody>
      </p:sp>
      <p:sp>
        <p:nvSpPr>
          <p:cNvPr id="3" name="Subtitle 2"/>
          <p:cNvSpPr>
            <a:spLocks noGrp="1"/>
          </p:cNvSpPr>
          <p:nvPr>
            <p:ph type="subTitle" idx="1"/>
          </p:nvPr>
        </p:nvSpPr>
        <p:spPr/>
        <p:txBody>
          <a:bodyPr/>
          <a:lstStyle/>
          <a:p>
            <a:r>
              <a:rPr lang="en-US" dirty="0" err="1" smtClean="0"/>
              <a:t>Vimala</a:t>
            </a:r>
            <a:r>
              <a:rPr lang="en-US" dirty="0" smtClean="0"/>
              <a:t> Judy Kamalodeen</a:t>
            </a:r>
          </a:p>
          <a:p>
            <a:r>
              <a:rPr lang="en-US" dirty="0" smtClean="0"/>
              <a:t>UWI Biennial Conference April 2013</a:t>
            </a:r>
            <a:endParaRPr lang="en-US" dirty="0"/>
          </a:p>
        </p:txBody>
      </p:sp>
    </p:spTree>
    <p:extLst>
      <p:ext uri="{BB962C8B-B14F-4D97-AF65-F5344CB8AC3E}">
        <p14:creationId xmlns:p14="http://schemas.microsoft.com/office/powerpoint/2010/main" val="756464995"/>
      </p:ext>
    </p:extLst>
  </p:cSld>
  <p:clrMapOvr>
    <a:masterClrMapping/>
  </p:clrMapOvr>
  <mc:AlternateContent xmlns:mc="http://schemas.openxmlformats.org/markup-compatibility/2006" xmlns:p14="http://schemas.microsoft.com/office/powerpoint/2010/main">
    <mc:Choice Requires="p14">
      <p:transition p14:dur="0" advTm="79947"/>
    </mc:Choice>
    <mc:Fallback xmlns="">
      <p:transition xmlns:p14="http://schemas.microsoft.com/office/powerpoint/2010/main" advTm="79947"/>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Social Learning</a:t>
            </a:r>
            <a:endParaRPr lang="en-US" dirty="0"/>
          </a:p>
        </p:txBody>
      </p:sp>
      <p:pic>
        <p:nvPicPr>
          <p:cNvPr id="7" name="Content Placeholder 6"/>
          <p:cNvPicPr>
            <a:picLocks noGrp="1" noChangeAspect="1"/>
          </p:cNvPicPr>
          <p:nvPr>
            <p:ph idx="1"/>
          </p:nvPr>
        </p:nvPicPr>
        <p:blipFill>
          <a:blip r:embed="rId3"/>
          <a:srcRect t="28039" b="28039"/>
          <a:stretch>
            <a:fillRect/>
          </a:stretch>
        </p:blipFill>
        <p:spPr>
          <a:prstGeom prst="rect">
            <a:avLst/>
          </a:prstGeom>
        </p:spPr>
      </p:pic>
    </p:spTree>
    <p:extLst>
      <p:ext uri="{BB962C8B-B14F-4D97-AF65-F5344CB8AC3E}">
        <p14:creationId xmlns:p14="http://schemas.microsoft.com/office/powerpoint/2010/main" val="37528527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Networked Learning</a:t>
            </a:r>
            <a:endParaRPr lang="en-US" dirty="0"/>
          </a:p>
        </p:txBody>
      </p:sp>
      <p:pic>
        <p:nvPicPr>
          <p:cNvPr id="4" name="MC900341835.jpg" descr="/Users/sajjaadkamalodeen/Pictures/MC900341835.jpg"/>
          <p:cNvPicPr>
            <a:picLocks noGrp="1" noChangeAspect="1"/>
          </p:cNvPicPr>
          <p:nvPr>
            <p:ph idx="1"/>
          </p:nvPr>
        </p:nvPicPr>
        <p:blipFill>
          <a:blip r:embed="rId3" r:link="rId4">
            <a:extLst>
              <a:ext uri="{28A0092B-C50C-407E-A947-70E740481C1C}">
                <a14:useLocalDpi xmlns:a14="http://schemas.microsoft.com/office/drawing/2010/main" val="0"/>
              </a:ext>
            </a:extLst>
          </a:blip>
          <a:srcRect t="14957" b="14957"/>
          <a:stretch>
            <a:fillRect/>
          </a:stretch>
        </p:blipFill>
        <p:spPr/>
      </p:pic>
    </p:spTree>
    <p:extLst>
      <p:ext uri="{BB962C8B-B14F-4D97-AF65-F5344CB8AC3E}">
        <p14:creationId xmlns:p14="http://schemas.microsoft.com/office/powerpoint/2010/main" val="6410000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Perspectives on Issues that Impact Teacher Learning</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15495369"/>
              </p:ext>
            </p:extLst>
          </p:nvPr>
        </p:nvGraphicFramePr>
        <p:xfrm>
          <a:off x="712788" y="3011488"/>
          <a:ext cx="7716837" cy="3389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3220521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4">
                                            <p:graphicEl>
                                              <a:dgm id="{D16E3F5E-3B30-6343-AA30-34E6783765ED}"/>
                                            </p:graphicEl>
                                          </p:spTgt>
                                        </p:tgtEl>
                                        <p:attrNameLst>
                                          <p:attrName>style.visibility</p:attrName>
                                        </p:attrNameLst>
                                      </p:cBhvr>
                                      <p:to>
                                        <p:strVal val="visible"/>
                                      </p:to>
                                    </p:set>
                                    <p:animEffect transition="in" filter="circle(out)">
                                      <p:cBhvr>
                                        <p:cTn id="7" dur="750"/>
                                        <p:tgtEl>
                                          <p:spTgt spid="4">
                                            <p:graphicEl>
                                              <a:dgm id="{D16E3F5E-3B30-6343-AA30-34E6783765E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4">
                                            <p:graphicEl>
                                              <a:dgm id="{2F95CF26-32FC-D842-9C15-F9E60021E62D}"/>
                                            </p:graphicEl>
                                          </p:spTgt>
                                        </p:tgtEl>
                                        <p:attrNameLst>
                                          <p:attrName>style.visibility</p:attrName>
                                        </p:attrNameLst>
                                      </p:cBhvr>
                                      <p:to>
                                        <p:strVal val="visible"/>
                                      </p:to>
                                    </p:set>
                                    <p:animEffect transition="in" filter="circle(out)">
                                      <p:cBhvr>
                                        <p:cTn id="12" dur="750"/>
                                        <p:tgtEl>
                                          <p:spTgt spid="4">
                                            <p:graphicEl>
                                              <a:dgm id="{2F95CF26-32FC-D842-9C15-F9E60021E62D}"/>
                                            </p:graphicEl>
                                          </p:spTgt>
                                        </p:tgtEl>
                                      </p:cBhvr>
                                    </p:animEffect>
                                  </p:childTnLst>
                                </p:cTn>
                              </p:par>
                              <p:par>
                                <p:cTn id="13" presetID="6" presetClass="entr" presetSubtype="32" fill="hold" grpId="0" nodeType="withEffect">
                                  <p:stCondLst>
                                    <p:cond delay="0"/>
                                  </p:stCondLst>
                                  <p:childTnLst>
                                    <p:set>
                                      <p:cBhvr>
                                        <p:cTn id="14" dur="1" fill="hold">
                                          <p:stCondLst>
                                            <p:cond delay="0"/>
                                          </p:stCondLst>
                                        </p:cTn>
                                        <p:tgtEl>
                                          <p:spTgt spid="4">
                                            <p:graphicEl>
                                              <a:dgm id="{A3743328-AA03-F040-A88A-BE03F6AA80CE}"/>
                                            </p:graphicEl>
                                          </p:spTgt>
                                        </p:tgtEl>
                                        <p:attrNameLst>
                                          <p:attrName>style.visibility</p:attrName>
                                        </p:attrNameLst>
                                      </p:cBhvr>
                                      <p:to>
                                        <p:strVal val="visible"/>
                                      </p:to>
                                    </p:set>
                                    <p:animEffect transition="in" filter="circle(out)">
                                      <p:cBhvr>
                                        <p:cTn id="15" dur="750"/>
                                        <p:tgtEl>
                                          <p:spTgt spid="4">
                                            <p:graphicEl>
                                              <a:dgm id="{A3743328-AA03-F040-A88A-BE03F6AA80CE}"/>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32" fill="hold" grpId="0" nodeType="clickEffect">
                                  <p:stCondLst>
                                    <p:cond delay="0"/>
                                  </p:stCondLst>
                                  <p:childTnLst>
                                    <p:set>
                                      <p:cBhvr>
                                        <p:cTn id="19" dur="1" fill="hold">
                                          <p:stCondLst>
                                            <p:cond delay="0"/>
                                          </p:stCondLst>
                                        </p:cTn>
                                        <p:tgtEl>
                                          <p:spTgt spid="4">
                                            <p:graphicEl>
                                              <a:dgm id="{C318ACD0-38D1-EB42-B0E0-7EB0344A2C72}"/>
                                            </p:graphicEl>
                                          </p:spTgt>
                                        </p:tgtEl>
                                        <p:attrNameLst>
                                          <p:attrName>style.visibility</p:attrName>
                                        </p:attrNameLst>
                                      </p:cBhvr>
                                      <p:to>
                                        <p:strVal val="visible"/>
                                      </p:to>
                                    </p:set>
                                    <p:animEffect transition="in" filter="circle(out)">
                                      <p:cBhvr>
                                        <p:cTn id="20" dur="750"/>
                                        <p:tgtEl>
                                          <p:spTgt spid="4">
                                            <p:graphicEl>
                                              <a:dgm id="{C318ACD0-38D1-EB42-B0E0-7EB0344A2C72}"/>
                                            </p:graphicEl>
                                          </p:spTgt>
                                        </p:tgtEl>
                                      </p:cBhvr>
                                    </p:animEffect>
                                  </p:childTnLst>
                                </p:cTn>
                              </p:par>
                              <p:par>
                                <p:cTn id="21" presetID="6" presetClass="entr" presetSubtype="32" fill="hold" grpId="0" nodeType="withEffect">
                                  <p:stCondLst>
                                    <p:cond delay="0"/>
                                  </p:stCondLst>
                                  <p:childTnLst>
                                    <p:set>
                                      <p:cBhvr>
                                        <p:cTn id="22" dur="1" fill="hold">
                                          <p:stCondLst>
                                            <p:cond delay="0"/>
                                          </p:stCondLst>
                                        </p:cTn>
                                        <p:tgtEl>
                                          <p:spTgt spid="4">
                                            <p:graphicEl>
                                              <a:dgm id="{E6AF6B79-9407-5D42-8D57-3B40E876AE5A}"/>
                                            </p:graphicEl>
                                          </p:spTgt>
                                        </p:tgtEl>
                                        <p:attrNameLst>
                                          <p:attrName>style.visibility</p:attrName>
                                        </p:attrNameLst>
                                      </p:cBhvr>
                                      <p:to>
                                        <p:strVal val="visible"/>
                                      </p:to>
                                    </p:set>
                                    <p:animEffect transition="in" filter="circle(out)">
                                      <p:cBhvr>
                                        <p:cTn id="23" dur="750"/>
                                        <p:tgtEl>
                                          <p:spTgt spid="4">
                                            <p:graphicEl>
                                              <a:dgm id="{E6AF6B79-9407-5D42-8D57-3B40E876AE5A}"/>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32" fill="hold" grpId="0" nodeType="clickEffect">
                                  <p:stCondLst>
                                    <p:cond delay="0"/>
                                  </p:stCondLst>
                                  <p:childTnLst>
                                    <p:set>
                                      <p:cBhvr>
                                        <p:cTn id="27" dur="1" fill="hold">
                                          <p:stCondLst>
                                            <p:cond delay="0"/>
                                          </p:stCondLst>
                                        </p:cTn>
                                        <p:tgtEl>
                                          <p:spTgt spid="4">
                                            <p:graphicEl>
                                              <a:dgm id="{F686467E-9B12-8047-A96C-7F79184802BB}"/>
                                            </p:graphicEl>
                                          </p:spTgt>
                                        </p:tgtEl>
                                        <p:attrNameLst>
                                          <p:attrName>style.visibility</p:attrName>
                                        </p:attrNameLst>
                                      </p:cBhvr>
                                      <p:to>
                                        <p:strVal val="visible"/>
                                      </p:to>
                                    </p:set>
                                    <p:animEffect transition="in" filter="circle(out)">
                                      <p:cBhvr>
                                        <p:cTn id="28" dur="750"/>
                                        <p:tgtEl>
                                          <p:spTgt spid="4">
                                            <p:graphicEl>
                                              <a:dgm id="{F686467E-9B12-8047-A96C-7F79184802BB}"/>
                                            </p:graphicEl>
                                          </p:spTgt>
                                        </p:tgtEl>
                                      </p:cBhvr>
                                    </p:animEffect>
                                  </p:childTnLst>
                                </p:cTn>
                              </p:par>
                              <p:par>
                                <p:cTn id="29" presetID="6" presetClass="entr" presetSubtype="32" fill="hold" grpId="0" nodeType="withEffect">
                                  <p:stCondLst>
                                    <p:cond delay="0"/>
                                  </p:stCondLst>
                                  <p:childTnLst>
                                    <p:set>
                                      <p:cBhvr>
                                        <p:cTn id="30" dur="1" fill="hold">
                                          <p:stCondLst>
                                            <p:cond delay="0"/>
                                          </p:stCondLst>
                                        </p:cTn>
                                        <p:tgtEl>
                                          <p:spTgt spid="4">
                                            <p:graphicEl>
                                              <a:dgm id="{24EF3FE0-B78C-1749-ACE4-9D2A6E7B3203}"/>
                                            </p:graphicEl>
                                          </p:spTgt>
                                        </p:tgtEl>
                                        <p:attrNameLst>
                                          <p:attrName>style.visibility</p:attrName>
                                        </p:attrNameLst>
                                      </p:cBhvr>
                                      <p:to>
                                        <p:strVal val="visible"/>
                                      </p:to>
                                    </p:set>
                                    <p:animEffect transition="in" filter="circle(out)">
                                      <p:cBhvr>
                                        <p:cTn id="31" dur="750"/>
                                        <p:tgtEl>
                                          <p:spTgt spid="4">
                                            <p:graphicEl>
                                              <a:dgm id="{24EF3FE0-B78C-1749-ACE4-9D2A6E7B320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304799"/>
            <a:ext cx="8763003" cy="1447800"/>
          </a:xfrm>
        </p:spPr>
        <p:txBody>
          <a:bodyPr/>
          <a:lstStyle/>
          <a:p>
            <a:r>
              <a:rPr lang="en-US" dirty="0" smtClean="0"/>
              <a:t>A Model of Learning on SNS</a:t>
            </a:r>
            <a:endParaRPr lang="en-US" dirty="0"/>
          </a:p>
        </p:txBody>
      </p:sp>
      <p:sp>
        <p:nvSpPr>
          <p:cNvPr id="8" name="Text Placeholder 7"/>
          <p:cNvSpPr>
            <a:spLocks noGrp="1"/>
          </p:cNvSpPr>
          <p:nvPr>
            <p:ph sz="quarter" idx="13"/>
          </p:nvPr>
        </p:nvSpPr>
        <p:spPr>
          <a:xfrm>
            <a:off x="712788" y="1676400"/>
            <a:ext cx="7716839" cy="4724400"/>
          </a:xfrm>
        </p:spPr>
        <p:txBody>
          <a:bodyPr>
            <a:normAutofit fontScale="55000" lnSpcReduction="20000"/>
          </a:bodyPr>
          <a:lstStyle/>
          <a:p>
            <a:pPr lvl="0"/>
            <a:r>
              <a:rPr lang="en-US" sz="2500" dirty="0"/>
              <a:t>Learning can occur regardless of the geographic location of participants- work or home or other spaces</a:t>
            </a:r>
          </a:p>
          <a:p>
            <a:pPr lvl="0"/>
            <a:r>
              <a:rPr lang="en-US" sz="2500" dirty="0"/>
              <a:t>Learning is flexible across time allowing for delayed responses by participants</a:t>
            </a:r>
          </a:p>
          <a:p>
            <a:pPr lvl="0"/>
            <a:r>
              <a:rPr lang="en-US" sz="2500" dirty="0"/>
              <a:t>Learning can occur through the affordances of embedded asynchronous and synchronous Web 2.0 tools</a:t>
            </a:r>
          </a:p>
          <a:p>
            <a:pPr lvl="0"/>
            <a:r>
              <a:rPr lang="en-US" sz="2500" dirty="0"/>
              <a:t>Learning occurs through interactions with others </a:t>
            </a:r>
          </a:p>
          <a:p>
            <a:pPr lvl="0"/>
            <a:r>
              <a:rPr lang="en-US" sz="2500" dirty="0"/>
              <a:t>Learning is relevant to the learner and situated in authentic (teaching) practices</a:t>
            </a:r>
          </a:p>
          <a:p>
            <a:pPr lvl="0"/>
            <a:r>
              <a:rPr lang="en-US" sz="2500" dirty="0"/>
              <a:t>Learning is constructed through active participation in designed activities </a:t>
            </a:r>
          </a:p>
          <a:p>
            <a:pPr lvl="0"/>
            <a:r>
              <a:rPr lang="en-US" sz="2500" dirty="0"/>
              <a:t>Learning is distributed/shared across the network, available to all participants and public to interested/selected audiences </a:t>
            </a:r>
          </a:p>
          <a:p>
            <a:pPr lvl="0"/>
            <a:r>
              <a:rPr lang="en-US" sz="2500" dirty="0"/>
              <a:t>Learning is enabled through networks of connections created by users </a:t>
            </a:r>
          </a:p>
          <a:p>
            <a:pPr lvl="0"/>
            <a:r>
              <a:rPr lang="en-US" sz="2500" dirty="0"/>
              <a:t>Learning is enhanced by collaboration in activities such as co-creating, co-construction, co-authoring and sharing with others</a:t>
            </a:r>
          </a:p>
          <a:p>
            <a:endParaRPr lang="en-US" dirty="0"/>
          </a:p>
        </p:txBody>
      </p:sp>
      <p:pic>
        <p:nvPicPr>
          <p:cNvPr id="2" name="sns.png"/>
          <p:cNvPicPr>
            <a:picLocks noGrp="1" noChangeAspect="1"/>
          </p:cNvPicPr>
          <p:nvPr>
            <p:ph type="pic" idx="4294967295"/>
          </p:nvPr>
        </p:nvPicPr>
        <p:blipFill>
          <a:blip r:embed="rId3" r:link="rId4">
            <a:extLst>
              <a:ext uri="{28A0092B-C50C-407E-A947-70E740481C1C}">
                <a14:useLocalDpi xmlns:a14="http://schemas.microsoft.com/office/drawing/2010/main" val="0"/>
              </a:ext>
            </a:extLst>
          </a:blip>
          <a:srcRect l="28969" r="28969"/>
          <a:stretch>
            <a:fillRect/>
          </a:stretch>
        </p:blipFill>
        <p:spPr>
          <a:xfrm rot="180000">
            <a:off x="6388100" y="2684463"/>
            <a:ext cx="2755900" cy="2876550"/>
          </a:xfrm>
        </p:spPr>
      </p:pic>
    </p:spTree>
    <p:extLst>
      <p:ext uri="{BB962C8B-B14F-4D97-AF65-F5344CB8AC3E}">
        <p14:creationId xmlns:p14="http://schemas.microsoft.com/office/powerpoint/2010/main" val="18712902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smtClean="0"/>
              <a:t>Examining Teacher </a:t>
            </a:r>
            <a:r>
              <a:rPr lang="en-US" dirty="0" smtClean="0"/>
              <a:t>Learning on a Designed Educational SNS </a:t>
            </a:r>
            <a:endParaRPr lang="en-US" dirty="0"/>
          </a:p>
        </p:txBody>
      </p:sp>
      <p:sp>
        <p:nvSpPr>
          <p:cNvPr id="3" name="Title 2"/>
          <p:cNvSpPr>
            <a:spLocks noGrp="1"/>
          </p:cNvSpPr>
          <p:nvPr>
            <p:ph type="title"/>
          </p:nvPr>
        </p:nvSpPr>
        <p:spPr/>
        <p:txBody>
          <a:bodyPr/>
          <a:lstStyle/>
          <a:p>
            <a:r>
              <a:rPr lang="en-US" dirty="0" smtClean="0"/>
              <a:t>Next stages:</a:t>
            </a:r>
            <a:endParaRPr lang="en-US" dirty="0"/>
          </a:p>
        </p:txBody>
      </p:sp>
    </p:spTree>
    <p:extLst>
      <p:ext uri="{BB962C8B-B14F-4D97-AF65-F5344CB8AC3E}">
        <p14:creationId xmlns:p14="http://schemas.microsoft.com/office/powerpoint/2010/main" val="3600820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371600"/>
            <a:ext cx="8534400" cy="1447800"/>
          </a:xfrm>
        </p:spPr>
        <p:txBody>
          <a:bodyPr/>
          <a:lstStyle/>
          <a:p>
            <a:r>
              <a:rPr lang="en-US" sz="4400" dirty="0" smtClean="0"/>
              <a:t>Why consider a model?</a:t>
            </a:r>
            <a:endParaRPr lang="en-US" sz="4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12379889"/>
              </p:ext>
            </p:extLst>
          </p:nvPr>
        </p:nvGraphicFramePr>
        <p:xfrm>
          <a:off x="712788" y="3012142"/>
          <a:ext cx="7716838" cy="33886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47185582"/>
      </p:ext>
    </p:extLst>
  </p:cSld>
  <p:clrMapOvr>
    <a:masterClrMapping/>
  </p:clrMapOvr>
  <mc:AlternateContent xmlns:mc="http://schemas.openxmlformats.org/markup-compatibility/2006" xmlns:p14="http://schemas.microsoft.com/office/powerpoint/2010/main">
    <mc:Choice Requires="p14">
      <p:transition spd="slow" p14:dur="2000" advTm="178102"/>
    </mc:Choice>
    <mc:Fallback xmlns="">
      <p:transition xmlns:p14="http://schemas.microsoft.com/office/powerpoint/2010/main" spd="slow" advTm="178102"/>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79525" y="1219200"/>
            <a:ext cx="8784949" cy="5486400"/>
            <a:chOff x="179525" y="1219200"/>
            <a:chExt cx="8784949" cy="5486400"/>
          </a:xfrm>
        </p:grpSpPr>
        <p:sp>
          <p:nvSpPr>
            <p:cNvPr id="5" name="Minus 4"/>
            <p:cNvSpPr/>
            <p:nvPr/>
          </p:nvSpPr>
          <p:spPr>
            <a:xfrm rot="21300000">
              <a:off x="179525" y="3459395"/>
              <a:ext cx="8784949" cy="1006009"/>
            </a:xfrm>
            <a:prstGeom prst="mathMinus">
              <a:avLst/>
            </a:prstGeom>
          </p:spPr>
          <p:style>
            <a:lnRef idx="0">
              <a:schemeClr val="lt1">
                <a:hueOff val="0"/>
                <a:satOff val="0"/>
                <a:lumOff val="0"/>
                <a:alphaOff val="0"/>
              </a:schemeClr>
            </a:lnRef>
            <a:fillRef idx="3">
              <a:schemeClr val="accent3">
                <a:tint val="60000"/>
                <a:hueOff val="0"/>
                <a:satOff val="0"/>
                <a:lumOff val="0"/>
                <a:alphaOff val="0"/>
              </a:schemeClr>
            </a:fillRef>
            <a:effectRef idx="2">
              <a:schemeClr val="accent3">
                <a:tint val="60000"/>
                <a:hueOff val="0"/>
                <a:satOff val="0"/>
                <a:lumOff val="0"/>
                <a:alphaOff val="0"/>
              </a:schemeClr>
            </a:effectRef>
            <a:fontRef idx="minor">
              <a:schemeClr val="dk1">
                <a:hueOff val="0"/>
                <a:satOff val="0"/>
                <a:lumOff val="0"/>
                <a:alphaOff val="0"/>
              </a:schemeClr>
            </a:fontRef>
          </p:style>
        </p:sp>
        <p:sp>
          <p:nvSpPr>
            <p:cNvPr id="6" name="Up Arrow 5"/>
            <p:cNvSpPr/>
            <p:nvPr/>
          </p:nvSpPr>
          <p:spPr>
            <a:xfrm>
              <a:off x="1213104" y="1562100"/>
              <a:ext cx="2651760" cy="2133600"/>
            </a:xfrm>
            <a:prstGeom prst="upArrow">
              <a:avLst/>
            </a:prstGeom>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7" name="Freeform 6"/>
            <p:cNvSpPr/>
            <p:nvPr/>
          </p:nvSpPr>
          <p:spPr>
            <a:xfrm>
              <a:off x="3886200" y="1219200"/>
              <a:ext cx="4648200" cy="2240280"/>
            </a:xfrm>
            <a:custGeom>
              <a:avLst/>
              <a:gdLst>
                <a:gd name="connsiteX0" fmla="*/ 0 w 3956312"/>
                <a:gd name="connsiteY0" fmla="*/ 0 h 2240280"/>
                <a:gd name="connsiteX1" fmla="*/ 3956312 w 3956312"/>
                <a:gd name="connsiteY1" fmla="*/ 0 h 2240280"/>
                <a:gd name="connsiteX2" fmla="*/ 3956312 w 3956312"/>
                <a:gd name="connsiteY2" fmla="*/ 2240280 h 2240280"/>
                <a:gd name="connsiteX3" fmla="*/ 0 w 3956312"/>
                <a:gd name="connsiteY3" fmla="*/ 2240280 h 2240280"/>
                <a:gd name="connsiteX4" fmla="*/ 0 w 3956312"/>
                <a:gd name="connsiteY4" fmla="*/ 0 h 224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56312" h="2240280">
                  <a:moveTo>
                    <a:pt x="0" y="0"/>
                  </a:moveTo>
                  <a:lnTo>
                    <a:pt x="3956312" y="0"/>
                  </a:lnTo>
                  <a:lnTo>
                    <a:pt x="3956312" y="2240280"/>
                  </a:lnTo>
                  <a:lnTo>
                    <a:pt x="0" y="224028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6032" tIns="256032" rIns="256032" bIns="256032" numCol="1" spcCol="1270" anchor="ctr" anchorCtr="0">
              <a:noAutofit/>
            </a:bodyPr>
            <a:lstStyle/>
            <a:p>
              <a:pPr lvl="0" algn="l" defTabSz="1600200">
                <a:lnSpc>
                  <a:spcPct val="90000"/>
                </a:lnSpc>
                <a:spcBef>
                  <a:spcPct val="0"/>
                </a:spcBef>
                <a:spcAft>
                  <a:spcPct val="35000"/>
                </a:spcAft>
              </a:pPr>
              <a:r>
                <a:rPr lang="en-US" sz="2800" dirty="0" smtClean="0">
                  <a:ln>
                    <a:solidFill>
                      <a:schemeClr val="bg1"/>
                    </a:solidFill>
                  </a:ln>
                  <a:solidFill>
                    <a:schemeClr val="accent3"/>
                  </a:solidFill>
                  <a:effectLst>
                    <a:outerShdw blurRad="38100" dist="38100" dir="2700000" algn="tl">
                      <a:srgbClr val="000000">
                        <a:alpha val="43137"/>
                      </a:srgbClr>
                    </a:outerShdw>
                  </a:effectLst>
                </a:rPr>
                <a:t>Teacher Learning</a:t>
              </a:r>
              <a:endParaRPr lang="en-US" sz="2800" kern="1200" dirty="0">
                <a:ln>
                  <a:solidFill>
                    <a:schemeClr val="bg1"/>
                  </a:solidFill>
                </a:ln>
                <a:solidFill>
                  <a:schemeClr val="accent3"/>
                </a:solidFill>
                <a:effectLst>
                  <a:outerShdw blurRad="38100" dist="38100" dir="2700000" algn="tl">
                    <a:srgbClr val="000000">
                      <a:alpha val="43137"/>
                    </a:srgbClr>
                  </a:outerShdw>
                </a:effectLst>
              </a:endParaRPr>
            </a:p>
            <a:p>
              <a:pPr marL="342900" lvl="0" indent="-342900">
                <a:lnSpc>
                  <a:spcPct val="90000"/>
                </a:lnSpc>
                <a:spcBef>
                  <a:spcPct val="0"/>
                </a:spcBef>
                <a:spcAft>
                  <a:spcPts val="600"/>
                </a:spcAft>
                <a:buBlip>
                  <a:blip r:embed="rId3"/>
                </a:buBlip>
              </a:pPr>
              <a:r>
                <a:rPr lang="en-US" sz="2000" dirty="0" smtClean="0">
                  <a:solidFill>
                    <a:prstClr val="white"/>
                  </a:solidFill>
                  <a:effectLst>
                    <a:outerShdw blurRad="38100" dist="38100" dir="2700000" algn="tl">
                      <a:srgbClr val="000000">
                        <a:alpha val="43137"/>
                      </a:srgbClr>
                    </a:outerShdw>
                  </a:effectLst>
                </a:rPr>
                <a:t>Workplace learning</a:t>
              </a:r>
            </a:p>
            <a:p>
              <a:pPr marL="342900" lvl="0" indent="-342900">
                <a:lnSpc>
                  <a:spcPct val="90000"/>
                </a:lnSpc>
                <a:spcBef>
                  <a:spcPct val="0"/>
                </a:spcBef>
                <a:spcAft>
                  <a:spcPts val="600"/>
                </a:spcAft>
                <a:buBlip>
                  <a:blip r:embed="rId3"/>
                </a:buBlip>
              </a:pPr>
              <a:r>
                <a:rPr lang="en-US" sz="2000" dirty="0" smtClean="0">
                  <a:solidFill>
                    <a:prstClr val="white"/>
                  </a:solidFill>
                  <a:effectLst>
                    <a:outerShdw blurRad="38100" dist="38100" dir="2700000" algn="tl">
                      <a:srgbClr val="000000">
                        <a:alpha val="43137"/>
                      </a:srgbClr>
                    </a:outerShdw>
                  </a:effectLst>
                </a:rPr>
                <a:t>Informal learning</a:t>
              </a:r>
            </a:p>
            <a:p>
              <a:pPr marL="342900" indent="-342900">
                <a:lnSpc>
                  <a:spcPct val="90000"/>
                </a:lnSpc>
                <a:spcBef>
                  <a:spcPct val="0"/>
                </a:spcBef>
                <a:spcAft>
                  <a:spcPts val="600"/>
                </a:spcAft>
                <a:buBlip>
                  <a:blip r:embed="rId3"/>
                </a:buBlip>
              </a:pPr>
              <a:r>
                <a:rPr lang="en-US" sz="2000" dirty="0" smtClean="0"/>
                <a:t> </a:t>
              </a:r>
              <a:r>
                <a:rPr lang="en-US" sz="2000" dirty="0">
                  <a:solidFill>
                    <a:prstClr val="white"/>
                  </a:solidFill>
                  <a:effectLst>
                    <a:outerShdw blurRad="38100" dist="38100" dir="2700000" algn="tl">
                      <a:srgbClr val="000000">
                        <a:alpha val="43137"/>
                      </a:srgbClr>
                    </a:outerShdw>
                  </a:effectLst>
                </a:rPr>
                <a:t>ongoing support</a:t>
              </a:r>
            </a:p>
            <a:p>
              <a:pPr marL="342900" indent="-342900">
                <a:lnSpc>
                  <a:spcPct val="90000"/>
                </a:lnSpc>
                <a:spcBef>
                  <a:spcPct val="0"/>
                </a:spcBef>
                <a:spcAft>
                  <a:spcPts val="600"/>
                </a:spcAft>
                <a:buBlip>
                  <a:blip r:embed="rId3"/>
                </a:buBlip>
              </a:pPr>
              <a:r>
                <a:rPr lang="en-US" sz="2000" kern="1200" dirty="0" smtClean="0">
                  <a:solidFill>
                    <a:schemeClr val="bg1"/>
                  </a:solidFill>
                  <a:effectLst>
                    <a:outerShdw blurRad="38100" dist="38100" dir="2700000" algn="tl">
                      <a:srgbClr val="000000">
                        <a:alpha val="43137"/>
                      </a:srgbClr>
                    </a:outerShdw>
                  </a:effectLst>
                </a:rPr>
                <a:t>Informal interactions</a:t>
              </a:r>
              <a:endParaRPr lang="en-US" sz="2000" kern="1200" dirty="0">
                <a:solidFill>
                  <a:schemeClr val="bg1"/>
                </a:solidFill>
                <a:effectLst>
                  <a:outerShdw blurRad="38100" dist="38100" dir="2700000" algn="tl">
                    <a:srgbClr val="000000">
                      <a:alpha val="43137"/>
                    </a:srgbClr>
                  </a:outerShdw>
                </a:effectLst>
              </a:endParaRPr>
            </a:p>
          </p:txBody>
        </p:sp>
        <p:sp>
          <p:nvSpPr>
            <p:cNvPr id="8" name="Down Arrow 7"/>
            <p:cNvSpPr/>
            <p:nvPr/>
          </p:nvSpPr>
          <p:spPr>
            <a:xfrm>
              <a:off x="5279136" y="4229099"/>
              <a:ext cx="2651760" cy="2133600"/>
            </a:xfrm>
            <a:prstGeom prst="downArrow">
              <a:avLst/>
            </a:prstGeom>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9" name="Freeform 8"/>
            <p:cNvSpPr/>
            <p:nvPr/>
          </p:nvSpPr>
          <p:spPr>
            <a:xfrm>
              <a:off x="527309" y="4465320"/>
              <a:ext cx="4730485" cy="2240280"/>
            </a:xfrm>
            <a:custGeom>
              <a:avLst/>
              <a:gdLst>
                <a:gd name="connsiteX0" fmla="*/ 0 w 4730485"/>
                <a:gd name="connsiteY0" fmla="*/ 0 h 2240280"/>
                <a:gd name="connsiteX1" fmla="*/ 4730485 w 4730485"/>
                <a:gd name="connsiteY1" fmla="*/ 0 h 2240280"/>
                <a:gd name="connsiteX2" fmla="*/ 4730485 w 4730485"/>
                <a:gd name="connsiteY2" fmla="*/ 2240280 h 2240280"/>
                <a:gd name="connsiteX3" fmla="*/ 0 w 4730485"/>
                <a:gd name="connsiteY3" fmla="*/ 2240280 h 2240280"/>
                <a:gd name="connsiteX4" fmla="*/ 0 w 4730485"/>
                <a:gd name="connsiteY4" fmla="*/ 0 h 224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0485" h="2240280">
                  <a:moveTo>
                    <a:pt x="0" y="0"/>
                  </a:moveTo>
                  <a:lnTo>
                    <a:pt x="4730485" y="0"/>
                  </a:lnTo>
                  <a:lnTo>
                    <a:pt x="4730485" y="2240280"/>
                  </a:lnTo>
                  <a:lnTo>
                    <a:pt x="0" y="224028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6032" tIns="256032" rIns="256032" bIns="256032" numCol="1" spcCol="1270" anchor="ctr" anchorCtr="0">
              <a:noAutofit/>
            </a:bodyPr>
            <a:lstStyle/>
            <a:p>
              <a:pPr lvl="0" algn="l" defTabSz="1600200">
                <a:lnSpc>
                  <a:spcPct val="90000"/>
                </a:lnSpc>
                <a:spcBef>
                  <a:spcPct val="0"/>
                </a:spcBef>
                <a:spcAft>
                  <a:spcPct val="35000"/>
                </a:spcAft>
              </a:pPr>
              <a:r>
                <a:rPr lang="en-US" sz="2800" dirty="0" smtClean="0">
                  <a:ln>
                    <a:solidFill>
                      <a:schemeClr val="bg1"/>
                    </a:solidFill>
                  </a:ln>
                  <a:solidFill>
                    <a:schemeClr val="accent3"/>
                  </a:solidFill>
                  <a:effectLst>
                    <a:outerShdw blurRad="38100" dist="38100" dir="2700000" algn="tl">
                      <a:srgbClr val="000000">
                        <a:alpha val="43137"/>
                      </a:srgbClr>
                    </a:outerShdw>
                  </a:effectLst>
                </a:rPr>
                <a:t>Teacher </a:t>
              </a:r>
              <a:r>
                <a:rPr lang="en-US" sz="2800" dirty="0">
                  <a:ln>
                    <a:solidFill>
                      <a:schemeClr val="bg1"/>
                    </a:solidFill>
                  </a:ln>
                  <a:solidFill>
                    <a:schemeClr val="accent3"/>
                  </a:solidFill>
                  <a:effectLst>
                    <a:outerShdw blurRad="38100" dist="38100" dir="2700000" algn="tl">
                      <a:srgbClr val="000000">
                        <a:alpha val="43137"/>
                      </a:srgbClr>
                    </a:outerShdw>
                  </a:effectLst>
                </a:rPr>
                <a:t>P</a:t>
              </a:r>
              <a:r>
                <a:rPr lang="en-US" sz="2800" dirty="0" smtClean="0">
                  <a:ln>
                    <a:solidFill>
                      <a:schemeClr val="bg1"/>
                    </a:solidFill>
                  </a:ln>
                  <a:solidFill>
                    <a:schemeClr val="accent3"/>
                  </a:solidFill>
                  <a:effectLst>
                    <a:outerShdw blurRad="38100" dist="38100" dir="2700000" algn="tl">
                      <a:srgbClr val="000000">
                        <a:alpha val="43137"/>
                      </a:srgbClr>
                    </a:outerShdw>
                  </a:effectLst>
                </a:rPr>
                <a:t>rofessional Development</a:t>
              </a:r>
            </a:p>
            <a:p>
              <a:pPr marL="342900" lvl="0" indent="-342900">
                <a:spcAft>
                  <a:spcPts val="600"/>
                </a:spcAft>
                <a:buBlip>
                  <a:blip r:embed="rId3"/>
                </a:buBlip>
              </a:pPr>
              <a:r>
                <a:rPr lang="en-US" sz="2000" dirty="0" smtClean="0">
                  <a:solidFill>
                    <a:prstClr val="white"/>
                  </a:solidFill>
                  <a:effectLst>
                    <a:outerShdw blurRad="38100" dist="38100" dir="2700000" algn="tl">
                      <a:srgbClr val="000000">
                        <a:alpha val="43137"/>
                      </a:srgbClr>
                    </a:outerShdw>
                  </a:effectLst>
                </a:rPr>
                <a:t>Discrete activities such as workshops</a:t>
              </a:r>
            </a:p>
            <a:p>
              <a:pPr marL="342900" lvl="0" indent="-342900">
                <a:spcAft>
                  <a:spcPts val="600"/>
                </a:spcAft>
                <a:buBlip>
                  <a:blip r:embed="rId3"/>
                </a:buBlip>
              </a:pPr>
              <a:r>
                <a:rPr lang="en-US" sz="2000" dirty="0" smtClean="0">
                  <a:solidFill>
                    <a:prstClr val="white"/>
                  </a:solidFill>
                  <a:effectLst>
                    <a:outerShdw blurRad="38100" dist="38100" dir="2700000" algn="tl">
                      <a:srgbClr val="000000">
                        <a:alpha val="43137"/>
                      </a:srgbClr>
                    </a:outerShdw>
                  </a:effectLst>
                </a:rPr>
                <a:t>Standalone</a:t>
              </a:r>
            </a:p>
            <a:p>
              <a:pPr marL="342900" lvl="0" indent="-342900">
                <a:spcAft>
                  <a:spcPts val="600"/>
                </a:spcAft>
                <a:buBlip>
                  <a:blip r:embed="rId3"/>
                </a:buBlip>
              </a:pPr>
              <a:r>
                <a:rPr lang="en-US" sz="2000" dirty="0" smtClean="0">
                  <a:solidFill>
                    <a:prstClr val="white"/>
                  </a:solidFill>
                  <a:effectLst>
                    <a:outerShdw blurRad="38100" dist="38100" dir="2700000" algn="tl">
                      <a:srgbClr val="000000">
                        <a:alpha val="43137"/>
                      </a:srgbClr>
                    </a:outerShdw>
                  </a:effectLst>
                </a:rPr>
                <a:t>Does not support teachers in classroom</a:t>
              </a:r>
              <a:endParaRPr lang="en-US" sz="2000" dirty="0">
                <a:solidFill>
                  <a:prstClr val="white"/>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2335453764"/>
      </p:ext>
    </p:extLst>
  </p:cSld>
  <p:clrMapOvr>
    <a:masterClrMapping/>
  </p:clrMapOvr>
  <mc:AlternateContent xmlns:mc="http://schemas.openxmlformats.org/markup-compatibility/2006" xmlns:p14="http://schemas.microsoft.com/office/powerpoint/2010/main">
    <mc:Choice Requires="p14">
      <p:transition spd="slow" p14:dur="1600" advTm="145481">
        <p14:gallery dir="l"/>
      </p:transition>
    </mc:Choice>
    <mc:Fallback xmlns="">
      <p:transition xmlns:p14="http://schemas.microsoft.com/office/powerpoint/2010/main" spd="slow" advTm="145481">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Teacher Learning</a:t>
            </a:r>
          </a:p>
        </p:txBody>
      </p:sp>
      <p:sp>
        <p:nvSpPr>
          <p:cNvPr id="4" name="Text Placeholder 3"/>
          <p:cNvSpPr>
            <a:spLocks noGrp="1"/>
          </p:cNvSpPr>
          <p:nvPr>
            <p:ph type="body" sz="quarter" idx="13"/>
          </p:nvPr>
        </p:nvSpPr>
        <p:spPr/>
        <p:txBody>
          <a:bodyPr>
            <a:normAutofit fontScale="85000" lnSpcReduction="10000"/>
          </a:bodyPr>
          <a:lstStyle/>
          <a:p>
            <a:r>
              <a:rPr lang="en-TT" sz="2600" dirty="0"/>
              <a:t>“an active process in which teachers engage in activities that lead to a change in knowledge and beliefs (cognition) and/or teaching practices (behaviour)”.</a:t>
            </a:r>
            <a:r>
              <a:rPr lang="en-US" sz="2600" dirty="0"/>
              <a:t> </a:t>
            </a:r>
          </a:p>
          <a:p>
            <a:r>
              <a:rPr lang="en-TT" sz="1600" dirty="0"/>
              <a:t>Bakkenes, Vermunt and Wubbels (2010, p. </a:t>
            </a:r>
            <a:r>
              <a:rPr lang="en-TT" sz="1600" dirty="0" smtClean="0"/>
              <a:t>538)</a:t>
            </a:r>
            <a:endParaRPr lang="en-US" sz="1600" dirty="0"/>
          </a:p>
        </p:txBody>
      </p:sp>
      <p:pic>
        <p:nvPicPr>
          <p:cNvPr id="13" name="Picture 12"/>
          <p:cNvPicPr>
            <a:picLocks noChangeAspect="1"/>
          </p:cNvPicPr>
          <p:nvPr/>
        </p:nvPicPr>
        <p:blipFill>
          <a:blip r:embed="rId4"/>
          <a:stretch>
            <a:fillRect/>
          </a:stretch>
        </p:blipFill>
        <p:spPr>
          <a:xfrm rot="21131238">
            <a:off x="1971619" y="681296"/>
            <a:ext cx="5604189" cy="3601451"/>
          </a:xfrm>
          <a:prstGeom prst="rect">
            <a:avLst/>
          </a:prstGeom>
        </p:spPr>
      </p:pic>
      <p:pic>
        <p:nvPicPr>
          <p:cNvPr id="5" name="Picture Placeholder 4"/>
          <p:cNvPicPr>
            <a:picLocks noGrp="1" noChangeAspect="1"/>
          </p:cNvPicPr>
          <p:nvPr>
            <p:ph type="pic" idx="1"/>
          </p:nvPr>
        </p:nvPicPr>
        <p:blipFill>
          <a:blip r:embed="rId5"/>
          <a:srcRect l="1601" r="1601"/>
          <a:stretch>
            <a:fillRect/>
          </a:stretch>
        </p:blipFill>
        <p:spPr>
          <a:xfrm rot="20989337">
            <a:off x="3740795" y="1557871"/>
            <a:ext cx="2989920" cy="2307192"/>
          </a:xfrm>
        </p:spPr>
      </p:pic>
    </p:spTree>
    <p:custDataLst>
      <p:tags r:id="rId1"/>
    </p:custDataLst>
    <p:extLst>
      <p:ext uri="{BB962C8B-B14F-4D97-AF65-F5344CB8AC3E}">
        <p14:creationId xmlns:p14="http://schemas.microsoft.com/office/powerpoint/2010/main" val="2159695099"/>
      </p:ext>
    </p:extLst>
  </p:cSld>
  <p:clrMapOvr>
    <a:masterClrMapping/>
  </p:clrMapOvr>
  <mc:AlternateContent xmlns:mc="http://schemas.openxmlformats.org/markup-compatibility/2006" xmlns:p14="http://schemas.microsoft.com/office/powerpoint/2010/main">
    <mc:Choice Requires="p14">
      <p:transition spd="slow" p14:dur="1600" advTm="28452">
        <p14:gallery dir="l"/>
      </p:transition>
    </mc:Choice>
    <mc:Fallback xmlns="">
      <p:transition xmlns:p14="http://schemas.microsoft.com/office/powerpoint/2010/main" spd="slow" advTm="2845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1" y="2438400"/>
            <a:ext cx="3352798" cy="1905000"/>
          </a:xfrm>
        </p:spPr>
        <p:txBody>
          <a:bodyPr/>
          <a:lstStyle/>
          <a:p>
            <a:r>
              <a:rPr lang="en-US" sz="3200" dirty="0" smtClean="0"/>
              <a:t>Perspectives on Issues that Impact Teacher Learning</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5542111"/>
              </p:ext>
            </p:extLst>
          </p:nvPr>
        </p:nvGraphicFramePr>
        <p:xfrm>
          <a:off x="4505325" y="990600"/>
          <a:ext cx="4257675" cy="5257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extBox 2"/>
          <p:cNvSpPr txBox="1"/>
          <p:nvPr/>
        </p:nvSpPr>
        <p:spPr>
          <a:xfrm>
            <a:off x="5562600" y="1295400"/>
            <a:ext cx="2971800" cy="369332"/>
          </a:xfrm>
          <a:prstGeom prst="rect">
            <a:avLst/>
          </a:prstGeom>
          <a:noFill/>
        </p:spPr>
        <p:txBody>
          <a:bodyPr wrap="square" rtlCol="0">
            <a:spAutoFit/>
          </a:bodyPr>
          <a:lstStyle/>
          <a:p>
            <a:r>
              <a:rPr lang="en-US" dirty="0" smtClean="0"/>
              <a:t>Self-Directed Learning</a:t>
            </a:r>
            <a:endParaRPr lang="en-US" dirty="0"/>
          </a:p>
        </p:txBody>
      </p:sp>
      <p:sp>
        <p:nvSpPr>
          <p:cNvPr id="5" name="TextBox 4"/>
          <p:cNvSpPr txBox="1"/>
          <p:nvPr/>
        </p:nvSpPr>
        <p:spPr>
          <a:xfrm>
            <a:off x="5943600" y="5638800"/>
            <a:ext cx="1905000" cy="646331"/>
          </a:xfrm>
          <a:prstGeom prst="rect">
            <a:avLst/>
          </a:prstGeom>
          <a:noFill/>
        </p:spPr>
        <p:txBody>
          <a:bodyPr wrap="square" rtlCol="0">
            <a:spAutoFit/>
          </a:bodyPr>
          <a:lstStyle/>
          <a:p>
            <a:r>
              <a:rPr lang="en-US" dirty="0" smtClean="0"/>
              <a:t>Independent learning</a:t>
            </a:r>
            <a:endParaRPr lang="en-US" dirty="0"/>
          </a:p>
        </p:txBody>
      </p:sp>
    </p:spTree>
    <p:custDataLst>
      <p:tags r:id="rId1"/>
    </p:custDataLst>
    <p:extLst>
      <p:ext uri="{BB962C8B-B14F-4D97-AF65-F5344CB8AC3E}">
        <p14:creationId xmlns:p14="http://schemas.microsoft.com/office/powerpoint/2010/main" val="3551843682"/>
      </p:ext>
    </p:extLst>
  </p:cSld>
  <p:clrMapOvr>
    <a:masterClrMapping/>
  </p:clrMapOvr>
  <mc:AlternateContent xmlns:mc="http://schemas.openxmlformats.org/markup-compatibility/2006" xmlns:p14="http://schemas.microsoft.com/office/powerpoint/2010/main">
    <mc:Choice Requires="p14">
      <p:transition spd="slow" p14:dur="1600" advTm="192320">
        <p14:prism isInverted="1"/>
      </p:transition>
    </mc:Choice>
    <mc:Fallback xmlns="">
      <p:transition xmlns:p14="http://schemas.microsoft.com/office/powerpoint/2010/main" spd="slow" advTm="19232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4">
                                            <p:graphicEl>
                                              <a:dgm id="{4A211BB0-F835-4E86-B266-18691425E5E9}"/>
                                            </p:graphicEl>
                                          </p:spTgt>
                                        </p:tgtEl>
                                        <p:attrNameLst>
                                          <p:attrName>style.visibility</p:attrName>
                                        </p:attrNameLst>
                                      </p:cBhvr>
                                      <p:to>
                                        <p:strVal val="visible"/>
                                      </p:to>
                                    </p:set>
                                    <p:animEffect transition="in" filter="circle(out)">
                                      <p:cBhvr>
                                        <p:cTn id="7" dur="750"/>
                                        <p:tgtEl>
                                          <p:spTgt spid="4">
                                            <p:graphicEl>
                                              <a:dgm id="{4A211BB0-F835-4E86-B266-18691425E5E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4">
                                            <p:graphicEl>
                                              <a:dgm id="{C2B51BD5-5A4F-4365-A76C-D59BBBE62C86}"/>
                                            </p:graphicEl>
                                          </p:spTgt>
                                        </p:tgtEl>
                                        <p:attrNameLst>
                                          <p:attrName>style.visibility</p:attrName>
                                        </p:attrNameLst>
                                      </p:cBhvr>
                                      <p:to>
                                        <p:strVal val="visible"/>
                                      </p:to>
                                    </p:set>
                                    <p:animEffect transition="in" filter="circle(out)">
                                      <p:cBhvr>
                                        <p:cTn id="12" dur="750"/>
                                        <p:tgtEl>
                                          <p:spTgt spid="4">
                                            <p:graphicEl>
                                              <a:dgm id="{C2B51BD5-5A4F-4365-A76C-D59BBBE62C86}"/>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32" fill="hold" grpId="0" nodeType="clickEffect">
                                  <p:stCondLst>
                                    <p:cond delay="0"/>
                                  </p:stCondLst>
                                  <p:childTnLst>
                                    <p:set>
                                      <p:cBhvr>
                                        <p:cTn id="16" dur="1" fill="hold">
                                          <p:stCondLst>
                                            <p:cond delay="0"/>
                                          </p:stCondLst>
                                        </p:cTn>
                                        <p:tgtEl>
                                          <p:spTgt spid="4">
                                            <p:graphicEl>
                                              <a:dgm id="{73A91614-9B3D-43BA-AA9F-AEAC86EAE993}"/>
                                            </p:graphicEl>
                                          </p:spTgt>
                                        </p:tgtEl>
                                        <p:attrNameLst>
                                          <p:attrName>style.visibility</p:attrName>
                                        </p:attrNameLst>
                                      </p:cBhvr>
                                      <p:to>
                                        <p:strVal val="visible"/>
                                      </p:to>
                                    </p:set>
                                    <p:animEffect transition="in" filter="circle(out)">
                                      <p:cBhvr>
                                        <p:cTn id="17" dur="750"/>
                                        <p:tgtEl>
                                          <p:spTgt spid="4">
                                            <p:graphicEl>
                                              <a:dgm id="{73A91614-9B3D-43BA-AA9F-AEAC86EAE993}"/>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32" fill="hold" grpId="0" nodeType="clickEffect">
                                  <p:stCondLst>
                                    <p:cond delay="0"/>
                                  </p:stCondLst>
                                  <p:childTnLst>
                                    <p:set>
                                      <p:cBhvr>
                                        <p:cTn id="21" dur="1" fill="hold">
                                          <p:stCondLst>
                                            <p:cond delay="0"/>
                                          </p:stCondLst>
                                        </p:cTn>
                                        <p:tgtEl>
                                          <p:spTgt spid="4">
                                            <p:graphicEl>
                                              <a:dgm id="{F0A5EA68-263D-4FB7-B774-F68EEBE0AB0A}"/>
                                            </p:graphicEl>
                                          </p:spTgt>
                                        </p:tgtEl>
                                        <p:attrNameLst>
                                          <p:attrName>style.visibility</p:attrName>
                                        </p:attrNameLst>
                                      </p:cBhvr>
                                      <p:to>
                                        <p:strVal val="visible"/>
                                      </p:to>
                                    </p:set>
                                    <p:animEffect transition="in" filter="circle(out)">
                                      <p:cBhvr>
                                        <p:cTn id="22" dur="750"/>
                                        <p:tgtEl>
                                          <p:spTgt spid="4">
                                            <p:graphicEl>
                                              <a:dgm id="{F0A5EA68-263D-4FB7-B774-F68EEBE0AB0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800" dirty="0" smtClean="0"/>
              <a:t>Anatomy of Social Networking Sites in Education</a:t>
            </a:r>
            <a:endParaRPr lang="en-US" sz="28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139424148"/>
              </p:ext>
            </p:extLst>
          </p:nvPr>
        </p:nvGraphicFramePr>
        <p:xfrm>
          <a:off x="4505325" y="990600"/>
          <a:ext cx="4257675"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 Placeholder 5"/>
          <p:cNvSpPr>
            <a:spLocks noGrp="1"/>
          </p:cNvSpPr>
          <p:nvPr>
            <p:ph type="body" sz="half" idx="2"/>
          </p:nvPr>
        </p:nvSpPr>
        <p:spPr/>
        <p:txBody>
          <a:bodyPr>
            <a:normAutofit/>
          </a:bodyPr>
          <a:lstStyle/>
          <a:p>
            <a:r>
              <a:rPr lang="en-US" dirty="0" smtClean="0"/>
              <a:t>Maximizing connectivity and data sharing</a:t>
            </a:r>
            <a:endParaRPr lang="en-US" dirty="0"/>
          </a:p>
        </p:txBody>
      </p:sp>
    </p:spTree>
    <p:extLst>
      <p:ext uri="{BB962C8B-B14F-4D97-AF65-F5344CB8AC3E}">
        <p14:creationId xmlns:p14="http://schemas.microsoft.com/office/powerpoint/2010/main" val="197392400"/>
      </p:ext>
    </p:extLst>
  </p:cSld>
  <p:clrMapOvr>
    <a:masterClrMapping/>
  </p:clrMapOvr>
  <mc:AlternateContent xmlns:mc="http://schemas.openxmlformats.org/markup-compatibility/2006" xmlns:p14="http://schemas.microsoft.com/office/powerpoint/2010/main">
    <mc:Choice Requires="p14">
      <p:transition spd="slow" p14:dur="1600" advTm="10918">
        <p14:gallery dir="l"/>
      </p:transition>
    </mc:Choice>
    <mc:Fallback xmlns="">
      <p:transition xmlns:p14="http://schemas.microsoft.com/office/powerpoint/2010/main" spd="slow" advTm="1091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
                                            <p:graphicEl>
                                              <a:dgm id="{02416898-003B-47FB-A816-2552670B387F}"/>
                                            </p:graphicEl>
                                          </p:spTgt>
                                        </p:tgtEl>
                                        <p:attrNameLst>
                                          <p:attrName>style.visibility</p:attrName>
                                        </p:attrNameLst>
                                      </p:cBhvr>
                                      <p:to>
                                        <p:strVal val="visible"/>
                                      </p:to>
                                    </p:set>
                                    <p:anim calcmode="lin" valueType="num">
                                      <p:cBhvr>
                                        <p:cTn id="7" dur="1000" fill="hold"/>
                                        <p:tgtEl>
                                          <p:spTgt spid="8">
                                            <p:graphicEl>
                                              <a:dgm id="{02416898-003B-47FB-A816-2552670B387F}"/>
                                            </p:graphicEl>
                                          </p:spTgt>
                                        </p:tgtEl>
                                        <p:attrNameLst>
                                          <p:attrName>ppt_w</p:attrName>
                                        </p:attrNameLst>
                                      </p:cBhvr>
                                      <p:tavLst>
                                        <p:tav tm="0">
                                          <p:val>
                                            <p:fltVal val="0"/>
                                          </p:val>
                                        </p:tav>
                                        <p:tav tm="100000">
                                          <p:val>
                                            <p:strVal val="#ppt_w"/>
                                          </p:val>
                                        </p:tav>
                                      </p:tavLst>
                                    </p:anim>
                                    <p:anim calcmode="lin" valueType="num">
                                      <p:cBhvr>
                                        <p:cTn id="8" dur="1000" fill="hold"/>
                                        <p:tgtEl>
                                          <p:spTgt spid="8">
                                            <p:graphicEl>
                                              <a:dgm id="{02416898-003B-47FB-A816-2552670B387F}"/>
                                            </p:graphicEl>
                                          </p:spTgt>
                                        </p:tgtEl>
                                        <p:attrNameLst>
                                          <p:attrName>ppt_h</p:attrName>
                                        </p:attrNameLst>
                                      </p:cBhvr>
                                      <p:tavLst>
                                        <p:tav tm="0">
                                          <p:val>
                                            <p:fltVal val="0"/>
                                          </p:val>
                                        </p:tav>
                                        <p:tav tm="100000">
                                          <p:val>
                                            <p:strVal val="#ppt_h"/>
                                          </p:val>
                                        </p:tav>
                                      </p:tavLst>
                                    </p:anim>
                                    <p:anim calcmode="lin" valueType="num">
                                      <p:cBhvr>
                                        <p:cTn id="9" dur="1000" fill="hold"/>
                                        <p:tgtEl>
                                          <p:spTgt spid="8">
                                            <p:graphicEl>
                                              <a:dgm id="{02416898-003B-47FB-A816-2552670B387F}"/>
                                            </p:graphicEl>
                                          </p:spTgt>
                                        </p:tgtEl>
                                        <p:attrNameLst>
                                          <p:attrName>style.rotation</p:attrName>
                                        </p:attrNameLst>
                                      </p:cBhvr>
                                      <p:tavLst>
                                        <p:tav tm="0">
                                          <p:val>
                                            <p:fltVal val="90"/>
                                          </p:val>
                                        </p:tav>
                                        <p:tav tm="100000">
                                          <p:val>
                                            <p:fltVal val="0"/>
                                          </p:val>
                                        </p:tav>
                                      </p:tavLst>
                                    </p:anim>
                                    <p:animEffect transition="in" filter="fade">
                                      <p:cBhvr>
                                        <p:cTn id="10" dur="1000"/>
                                        <p:tgtEl>
                                          <p:spTgt spid="8">
                                            <p:graphicEl>
                                              <a:dgm id="{02416898-003B-47FB-A816-2552670B387F}"/>
                                            </p:graphicEl>
                                          </p:spTgt>
                                        </p:tgtEl>
                                      </p:cBhvr>
                                    </p:animEffect>
                                  </p:childTnLst>
                                </p:cTn>
                              </p:par>
                            </p:childTnLst>
                          </p:cTn>
                        </p:par>
                        <p:par>
                          <p:cTn id="11" fill="hold">
                            <p:stCondLst>
                              <p:cond delay="1000"/>
                            </p:stCondLst>
                            <p:childTnLst>
                              <p:par>
                                <p:cTn id="12" presetID="22" presetClass="entr" presetSubtype="1" fill="hold" grpId="0" nodeType="afterEffect">
                                  <p:stCondLst>
                                    <p:cond delay="0"/>
                                  </p:stCondLst>
                                  <p:childTnLst>
                                    <p:set>
                                      <p:cBhvr>
                                        <p:cTn id="13" dur="1" fill="hold">
                                          <p:stCondLst>
                                            <p:cond delay="0"/>
                                          </p:stCondLst>
                                        </p:cTn>
                                        <p:tgtEl>
                                          <p:spTgt spid="8">
                                            <p:graphicEl>
                                              <a:dgm id="{11A8A44F-295E-4CCE-93C8-47B01A4BA973}"/>
                                            </p:graphicEl>
                                          </p:spTgt>
                                        </p:tgtEl>
                                        <p:attrNameLst>
                                          <p:attrName>style.visibility</p:attrName>
                                        </p:attrNameLst>
                                      </p:cBhvr>
                                      <p:to>
                                        <p:strVal val="visible"/>
                                      </p:to>
                                    </p:set>
                                    <p:animEffect transition="in" filter="wipe(up)">
                                      <p:cBhvr>
                                        <p:cTn id="14" dur="500"/>
                                        <p:tgtEl>
                                          <p:spTgt spid="8">
                                            <p:graphicEl>
                                              <a:dgm id="{11A8A44F-295E-4CCE-93C8-47B01A4BA973}"/>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childTnLst>
                                    <p:set>
                                      <p:cBhvr>
                                        <p:cTn id="18" dur="1" fill="hold">
                                          <p:stCondLst>
                                            <p:cond delay="0"/>
                                          </p:stCondLst>
                                        </p:cTn>
                                        <p:tgtEl>
                                          <p:spTgt spid="8">
                                            <p:graphicEl>
                                              <a:dgm id="{E5198C07-5BA3-48B4-8DA8-BB3C63451B9B}"/>
                                            </p:graphicEl>
                                          </p:spTgt>
                                        </p:tgtEl>
                                        <p:attrNameLst>
                                          <p:attrName>style.visibility</p:attrName>
                                        </p:attrNameLst>
                                      </p:cBhvr>
                                      <p:to>
                                        <p:strVal val="visible"/>
                                      </p:to>
                                    </p:set>
                                    <p:anim calcmode="lin" valueType="num">
                                      <p:cBhvr>
                                        <p:cTn id="19" dur="1000" fill="hold"/>
                                        <p:tgtEl>
                                          <p:spTgt spid="8">
                                            <p:graphicEl>
                                              <a:dgm id="{E5198C07-5BA3-48B4-8DA8-BB3C63451B9B}"/>
                                            </p:graphicEl>
                                          </p:spTgt>
                                        </p:tgtEl>
                                        <p:attrNameLst>
                                          <p:attrName>ppt_w</p:attrName>
                                        </p:attrNameLst>
                                      </p:cBhvr>
                                      <p:tavLst>
                                        <p:tav tm="0">
                                          <p:val>
                                            <p:fltVal val="0"/>
                                          </p:val>
                                        </p:tav>
                                        <p:tav tm="100000">
                                          <p:val>
                                            <p:strVal val="#ppt_w"/>
                                          </p:val>
                                        </p:tav>
                                      </p:tavLst>
                                    </p:anim>
                                    <p:anim calcmode="lin" valueType="num">
                                      <p:cBhvr>
                                        <p:cTn id="20" dur="1000" fill="hold"/>
                                        <p:tgtEl>
                                          <p:spTgt spid="8">
                                            <p:graphicEl>
                                              <a:dgm id="{E5198C07-5BA3-48B4-8DA8-BB3C63451B9B}"/>
                                            </p:graphicEl>
                                          </p:spTgt>
                                        </p:tgtEl>
                                        <p:attrNameLst>
                                          <p:attrName>ppt_h</p:attrName>
                                        </p:attrNameLst>
                                      </p:cBhvr>
                                      <p:tavLst>
                                        <p:tav tm="0">
                                          <p:val>
                                            <p:fltVal val="0"/>
                                          </p:val>
                                        </p:tav>
                                        <p:tav tm="100000">
                                          <p:val>
                                            <p:strVal val="#ppt_h"/>
                                          </p:val>
                                        </p:tav>
                                      </p:tavLst>
                                    </p:anim>
                                    <p:anim calcmode="lin" valueType="num">
                                      <p:cBhvr>
                                        <p:cTn id="21" dur="1000" fill="hold"/>
                                        <p:tgtEl>
                                          <p:spTgt spid="8">
                                            <p:graphicEl>
                                              <a:dgm id="{E5198C07-5BA3-48B4-8DA8-BB3C63451B9B}"/>
                                            </p:graphicEl>
                                          </p:spTgt>
                                        </p:tgtEl>
                                        <p:attrNameLst>
                                          <p:attrName>style.rotation</p:attrName>
                                        </p:attrNameLst>
                                      </p:cBhvr>
                                      <p:tavLst>
                                        <p:tav tm="0">
                                          <p:val>
                                            <p:fltVal val="90"/>
                                          </p:val>
                                        </p:tav>
                                        <p:tav tm="100000">
                                          <p:val>
                                            <p:fltVal val="0"/>
                                          </p:val>
                                        </p:tav>
                                      </p:tavLst>
                                    </p:anim>
                                    <p:animEffect transition="in" filter="fade">
                                      <p:cBhvr>
                                        <p:cTn id="22" dur="1000"/>
                                        <p:tgtEl>
                                          <p:spTgt spid="8">
                                            <p:graphicEl>
                                              <a:dgm id="{E5198C07-5BA3-48B4-8DA8-BB3C63451B9B}"/>
                                            </p:graphicEl>
                                          </p:spTgt>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8">
                                            <p:graphicEl>
                                              <a:dgm id="{433F4F49-D7E8-4827-A871-A86C630AAB94}"/>
                                            </p:graphicEl>
                                          </p:spTgt>
                                        </p:tgtEl>
                                        <p:attrNameLst>
                                          <p:attrName>style.visibility</p:attrName>
                                        </p:attrNameLst>
                                      </p:cBhvr>
                                      <p:to>
                                        <p:strVal val="visible"/>
                                      </p:to>
                                    </p:set>
                                    <p:animEffect transition="in" filter="wipe(up)">
                                      <p:cBhvr>
                                        <p:cTn id="26" dur="500"/>
                                        <p:tgtEl>
                                          <p:spTgt spid="8">
                                            <p:graphicEl>
                                              <a:dgm id="{433F4F49-D7E8-4827-A871-A86C630AAB94}"/>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8">
                                            <p:graphicEl>
                                              <a:dgm id="{BD2A0860-83DC-46E8-897B-278C568FA30F}"/>
                                            </p:graphicEl>
                                          </p:spTgt>
                                        </p:tgtEl>
                                        <p:attrNameLst>
                                          <p:attrName>style.visibility</p:attrName>
                                        </p:attrNameLst>
                                      </p:cBhvr>
                                      <p:to>
                                        <p:strVal val="visible"/>
                                      </p:to>
                                    </p:set>
                                    <p:anim calcmode="lin" valueType="num">
                                      <p:cBhvr>
                                        <p:cTn id="31" dur="1000" fill="hold"/>
                                        <p:tgtEl>
                                          <p:spTgt spid="8">
                                            <p:graphicEl>
                                              <a:dgm id="{BD2A0860-83DC-46E8-897B-278C568FA30F}"/>
                                            </p:graphicEl>
                                          </p:spTgt>
                                        </p:tgtEl>
                                        <p:attrNameLst>
                                          <p:attrName>ppt_w</p:attrName>
                                        </p:attrNameLst>
                                      </p:cBhvr>
                                      <p:tavLst>
                                        <p:tav tm="0">
                                          <p:val>
                                            <p:fltVal val="0"/>
                                          </p:val>
                                        </p:tav>
                                        <p:tav tm="100000">
                                          <p:val>
                                            <p:strVal val="#ppt_w"/>
                                          </p:val>
                                        </p:tav>
                                      </p:tavLst>
                                    </p:anim>
                                    <p:anim calcmode="lin" valueType="num">
                                      <p:cBhvr>
                                        <p:cTn id="32" dur="1000" fill="hold"/>
                                        <p:tgtEl>
                                          <p:spTgt spid="8">
                                            <p:graphicEl>
                                              <a:dgm id="{BD2A0860-83DC-46E8-897B-278C568FA30F}"/>
                                            </p:graphicEl>
                                          </p:spTgt>
                                        </p:tgtEl>
                                        <p:attrNameLst>
                                          <p:attrName>ppt_h</p:attrName>
                                        </p:attrNameLst>
                                      </p:cBhvr>
                                      <p:tavLst>
                                        <p:tav tm="0">
                                          <p:val>
                                            <p:fltVal val="0"/>
                                          </p:val>
                                        </p:tav>
                                        <p:tav tm="100000">
                                          <p:val>
                                            <p:strVal val="#ppt_h"/>
                                          </p:val>
                                        </p:tav>
                                      </p:tavLst>
                                    </p:anim>
                                    <p:anim calcmode="lin" valueType="num">
                                      <p:cBhvr>
                                        <p:cTn id="33" dur="1000" fill="hold"/>
                                        <p:tgtEl>
                                          <p:spTgt spid="8">
                                            <p:graphicEl>
                                              <a:dgm id="{BD2A0860-83DC-46E8-897B-278C568FA30F}"/>
                                            </p:graphicEl>
                                          </p:spTgt>
                                        </p:tgtEl>
                                        <p:attrNameLst>
                                          <p:attrName>style.rotation</p:attrName>
                                        </p:attrNameLst>
                                      </p:cBhvr>
                                      <p:tavLst>
                                        <p:tav tm="0">
                                          <p:val>
                                            <p:fltVal val="90"/>
                                          </p:val>
                                        </p:tav>
                                        <p:tav tm="100000">
                                          <p:val>
                                            <p:fltVal val="0"/>
                                          </p:val>
                                        </p:tav>
                                      </p:tavLst>
                                    </p:anim>
                                    <p:animEffect transition="in" filter="fade">
                                      <p:cBhvr>
                                        <p:cTn id="34" dur="1000"/>
                                        <p:tgtEl>
                                          <p:spTgt spid="8">
                                            <p:graphicEl>
                                              <a:dgm id="{BD2A0860-83DC-46E8-897B-278C568FA30F}"/>
                                            </p:graphicEl>
                                          </p:spTgt>
                                        </p:tgtEl>
                                      </p:cBhvr>
                                    </p:animEffect>
                                  </p:childTnLst>
                                </p:cTn>
                              </p:par>
                            </p:childTnLst>
                          </p:cTn>
                        </p:par>
                        <p:par>
                          <p:cTn id="35" fill="hold">
                            <p:stCondLst>
                              <p:cond delay="1000"/>
                            </p:stCondLst>
                            <p:childTnLst>
                              <p:par>
                                <p:cTn id="36" presetID="22" presetClass="entr" presetSubtype="4" fill="hold" grpId="0" nodeType="afterEffect">
                                  <p:stCondLst>
                                    <p:cond delay="0"/>
                                  </p:stCondLst>
                                  <p:childTnLst>
                                    <p:set>
                                      <p:cBhvr>
                                        <p:cTn id="37" dur="1" fill="hold">
                                          <p:stCondLst>
                                            <p:cond delay="0"/>
                                          </p:stCondLst>
                                        </p:cTn>
                                        <p:tgtEl>
                                          <p:spTgt spid="8">
                                            <p:graphicEl>
                                              <a:dgm id="{8269EA21-B256-4E6A-8984-36D161A1E5B1}"/>
                                            </p:graphicEl>
                                          </p:spTgt>
                                        </p:tgtEl>
                                        <p:attrNameLst>
                                          <p:attrName>style.visibility</p:attrName>
                                        </p:attrNameLst>
                                      </p:cBhvr>
                                      <p:to>
                                        <p:strVal val="visible"/>
                                      </p:to>
                                    </p:set>
                                    <p:animEffect transition="in" filter="wipe(down)">
                                      <p:cBhvr>
                                        <p:cTn id="38" dur="500"/>
                                        <p:tgtEl>
                                          <p:spTgt spid="8">
                                            <p:graphicEl>
                                              <a:dgm id="{8269EA21-B256-4E6A-8984-36D161A1E5B1}"/>
                                            </p:graphicEl>
                                          </p:spTgt>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mph" presetSubtype="0" grpId="1" nodeType="clickEffect">
                                  <p:stCondLst>
                                    <p:cond delay="0"/>
                                  </p:stCondLst>
                                  <p:childTnLst>
                                    <p:set>
                                      <p:cBhvr rctx="PPT">
                                        <p:cTn id="42" dur="indefinite"/>
                                        <p:tgtEl>
                                          <p:spTgt spid="8">
                                            <p:graphicEl>
                                              <a:dgm id="{02416898-003B-47FB-A816-2552670B387F}"/>
                                            </p:graphicEl>
                                          </p:spTgt>
                                        </p:tgtEl>
                                        <p:attrNameLst>
                                          <p:attrName>style.opacity</p:attrName>
                                        </p:attrNameLst>
                                      </p:cBhvr>
                                      <p:to>
                                        <p:strVal val="0.5"/>
                                      </p:to>
                                    </p:set>
                                    <p:animEffect filter="image" prLst="opacity: 0.5">
                                      <p:cBhvr rctx="IE">
                                        <p:cTn id="43" dur="indefinite"/>
                                        <p:tgtEl>
                                          <p:spTgt spid="8">
                                            <p:graphicEl>
                                              <a:dgm id="{02416898-003B-47FB-A816-2552670B387F}"/>
                                            </p:graphicEl>
                                          </p:spTgt>
                                        </p:tgtEl>
                                      </p:cBhvr>
                                    </p:animEffect>
                                  </p:childTnLst>
                                </p:cTn>
                              </p:par>
                              <p:par>
                                <p:cTn id="44" presetID="9" presetClass="emph" presetSubtype="0" grpId="1" nodeType="withEffect">
                                  <p:stCondLst>
                                    <p:cond delay="0"/>
                                  </p:stCondLst>
                                  <p:childTnLst>
                                    <p:set>
                                      <p:cBhvr rctx="PPT">
                                        <p:cTn id="45" dur="indefinite"/>
                                        <p:tgtEl>
                                          <p:spTgt spid="8">
                                            <p:graphicEl>
                                              <a:dgm id="{11A8A44F-295E-4CCE-93C8-47B01A4BA973}"/>
                                            </p:graphicEl>
                                          </p:spTgt>
                                        </p:tgtEl>
                                        <p:attrNameLst>
                                          <p:attrName>style.opacity</p:attrName>
                                        </p:attrNameLst>
                                      </p:cBhvr>
                                      <p:to>
                                        <p:strVal val="0.5"/>
                                      </p:to>
                                    </p:set>
                                    <p:animEffect filter="image" prLst="opacity: 0.5">
                                      <p:cBhvr rctx="IE">
                                        <p:cTn id="46" dur="indefinite"/>
                                        <p:tgtEl>
                                          <p:spTgt spid="8">
                                            <p:graphicEl>
                                              <a:dgm id="{11A8A44F-295E-4CCE-93C8-47B01A4BA973}"/>
                                            </p:graphicEl>
                                          </p:spTgt>
                                        </p:tgtEl>
                                      </p:cBhvr>
                                    </p:animEffect>
                                  </p:childTnLst>
                                </p:cTn>
                              </p:par>
                              <p:par>
                                <p:cTn id="47" presetID="9" presetClass="emph" presetSubtype="0" grpId="1" nodeType="withEffect">
                                  <p:stCondLst>
                                    <p:cond delay="0"/>
                                  </p:stCondLst>
                                  <p:childTnLst>
                                    <p:set>
                                      <p:cBhvr rctx="PPT">
                                        <p:cTn id="48" dur="indefinite"/>
                                        <p:tgtEl>
                                          <p:spTgt spid="8">
                                            <p:graphicEl>
                                              <a:dgm id="{E5198C07-5BA3-48B4-8DA8-BB3C63451B9B}"/>
                                            </p:graphicEl>
                                          </p:spTgt>
                                        </p:tgtEl>
                                        <p:attrNameLst>
                                          <p:attrName>style.opacity</p:attrName>
                                        </p:attrNameLst>
                                      </p:cBhvr>
                                      <p:to>
                                        <p:strVal val="0.5"/>
                                      </p:to>
                                    </p:set>
                                    <p:animEffect filter="image" prLst="opacity: 0.5">
                                      <p:cBhvr rctx="IE">
                                        <p:cTn id="49" dur="indefinite"/>
                                        <p:tgtEl>
                                          <p:spTgt spid="8">
                                            <p:graphicEl>
                                              <a:dgm id="{E5198C07-5BA3-48B4-8DA8-BB3C63451B9B}"/>
                                            </p:graphicEl>
                                          </p:spTgt>
                                        </p:tgtEl>
                                      </p:cBhvr>
                                    </p:animEffect>
                                  </p:childTnLst>
                                </p:cTn>
                              </p:par>
                              <p:par>
                                <p:cTn id="50" presetID="9" presetClass="emph" presetSubtype="0" grpId="1" nodeType="withEffect">
                                  <p:stCondLst>
                                    <p:cond delay="0"/>
                                  </p:stCondLst>
                                  <p:childTnLst>
                                    <p:set>
                                      <p:cBhvr rctx="PPT">
                                        <p:cTn id="51" dur="indefinite"/>
                                        <p:tgtEl>
                                          <p:spTgt spid="8">
                                            <p:graphicEl>
                                              <a:dgm id="{433F4F49-D7E8-4827-A871-A86C630AAB94}"/>
                                            </p:graphicEl>
                                          </p:spTgt>
                                        </p:tgtEl>
                                        <p:attrNameLst>
                                          <p:attrName>style.opacity</p:attrName>
                                        </p:attrNameLst>
                                      </p:cBhvr>
                                      <p:to>
                                        <p:strVal val="0.5"/>
                                      </p:to>
                                    </p:set>
                                    <p:animEffect filter="image" prLst="opacity: 0.5">
                                      <p:cBhvr rctx="IE">
                                        <p:cTn id="52" dur="indefinite"/>
                                        <p:tgtEl>
                                          <p:spTgt spid="8">
                                            <p:graphicEl>
                                              <a:dgm id="{433F4F49-D7E8-4827-A871-A86C630AAB94}"/>
                                            </p:graphicEl>
                                          </p:spTgt>
                                        </p:tgtEl>
                                      </p:cBhvr>
                                    </p:animEffect>
                                  </p:childTnLst>
                                </p:cTn>
                              </p:par>
                              <p:par>
                                <p:cTn id="53" presetID="9" presetClass="emph" presetSubtype="0" grpId="1" nodeType="withEffect">
                                  <p:stCondLst>
                                    <p:cond delay="0"/>
                                  </p:stCondLst>
                                  <p:childTnLst>
                                    <p:set>
                                      <p:cBhvr rctx="PPT">
                                        <p:cTn id="54" dur="indefinite"/>
                                        <p:tgtEl>
                                          <p:spTgt spid="8">
                                            <p:graphicEl>
                                              <a:dgm id="{BD2A0860-83DC-46E8-897B-278C568FA30F}"/>
                                            </p:graphicEl>
                                          </p:spTgt>
                                        </p:tgtEl>
                                        <p:attrNameLst>
                                          <p:attrName>style.opacity</p:attrName>
                                        </p:attrNameLst>
                                      </p:cBhvr>
                                      <p:to>
                                        <p:strVal val="0.5"/>
                                      </p:to>
                                    </p:set>
                                    <p:animEffect filter="image" prLst="opacity: 0.5">
                                      <p:cBhvr rctx="IE">
                                        <p:cTn id="55" dur="indefinite"/>
                                        <p:tgtEl>
                                          <p:spTgt spid="8">
                                            <p:graphicEl>
                                              <a:dgm id="{BD2A0860-83DC-46E8-897B-278C568FA30F}"/>
                                            </p:graphicEl>
                                          </p:spTgt>
                                        </p:tgtEl>
                                      </p:cBhvr>
                                    </p:animEffect>
                                  </p:childTnLst>
                                </p:cTn>
                              </p:par>
                              <p:par>
                                <p:cTn id="56" presetID="9" presetClass="emph" presetSubtype="0" grpId="1" nodeType="withEffect">
                                  <p:stCondLst>
                                    <p:cond delay="0"/>
                                  </p:stCondLst>
                                  <p:childTnLst>
                                    <p:set>
                                      <p:cBhvr rctx="PPT">
                                        <p:cTn id="57" dur="indefinite"/>
                                        <p:tgtEl>
                                          <p:spTgt spid="8">
                                            <p:graphicEl>
                                              <a:dgm id="{8269EA21-B256-4E6A-8984-36D161A1E5B1}"/>
                                            </p:graphicEl>
                                          </p:spTgt>
                                        </p:tgtEl>
                                        <p:attrNameLst>
                                          <p:attrName>style.opacity</p:attrName>
                                        </p:attrNameLst>
                                      </p:cBhvr>
                                      <p:to>
                                        <p:strVal val="0.5"/>
                                      </p:to>
                                    </p:set>
                                    <p:animEffect filter="image" prLst="opacity: 0.5">
                                      <p:cBhvr rctx="IE">
                                        <p:cTn id="58" dur="indefinite"/>
                                        <p:tgtEl>
                                          <p:spTgt spid="8">
                                            <p:graphicEl>
                                              <a:dgm id="{8269EA21-B256-4E6A-8984-36D161A1E5B1}"/>
                                            </p:graphicEl>
                                          </p:spTgt>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6">
                                            <p:txEl>
                                              <p:pRg st="0" end="0"/>
                                            </p:txEl>
                                          </p:spTgt>
                                        </p:tgtEl>
                                        <p:attrNameLst>
                                          <p:attrName>style.visibility</p:attrName>
                                        </p:attrNameLst>
                                      </p:cBhvr>
                                      <p:to>
                                        <p:strVal val="visible"/>
                                      </p:to>
                                    </p:set>
                                    <p:animEffect transition="in" filter="wipe(right)">
                                      <p:cBhvr>
                                        <p:cTn id="61"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Graphic spid="8" grpId="1">
        <p:bldSub>
          <a:bldDgm bld="one"/>
        </p:bldSub>
      </p:bldGraphic>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514600"/>
            <a:ext cx="3429000" cy="1828800"/>
          </a:xfrm>
        </p:spPr>
        <p:txBody>
          <a:bodyPr/>
          <a:lstStyle/>
          <a:p>
            <a:r>
              <a:rPr lang="en-US" dirty="0" smtClean="0"/>
              <a:t>Teachers Online Educational networks</a:t>
            </a:r>
            <a:endParaRPr lang="en-US" dirty="0"/>
          </a:p>
        </p:txBody>
      </p:sp>
      <p:sp>
        <p:nvSpPr>
          <p:cNvPr id="7" name="Text Placeholder 6"/>
          <p:cNvSpPr>
            <a:spLocks noGrp="1"/>
          </p:cNvSpPr>
          <p:nvPr>
            <p:ph type="body" sz="half" idx="2"/>
          </p:nvPr>
        </p:nvSpPr>
        <p:spPr/>
        <p:txBody>
          <a:bodyPr/>
          <a:lstStyle/>
          <a:p>
            <a:r>
              <a:rPr lang="en-US" dirty="0" smtClean="0"/>
              <a:t>Local </a:t>
            </a:r>
            <a:r>
              <a:rPr lang="en-US" dirty="0" err="1" smtClean="0"/>
              <a:t>vs</a:t>
            </a:r>
            <a:r>
              <a:rPr lang="en-US" dirty="0" smtClean="0"/>
              <a:t> Foreign?</a:t>
            </a:r>
            <a:endParaRPr lang="en-US" dirty="0"/>
          </a:p>
        </p:txBody>
      </p:sp>
      <p:graphicFrame>
        <p:nvGraphicFramePr>
          <p:cNvPr id="8" name="Content Placeholder 8"/>
          <p:cNvGraphicFramePr>
            <a:graphicFrameLocks noGrp="1"/>
          </p:cNvGraphicFramePr>
          <p:nvPr>
            <p:ph idx="1"/>
            <p:extLst>
              <p:ext uri="{D42A27DB-BD31-4B8C-83A1-F6EECF244321}">
                <p14:modId xmlns:p14="http://schemas.microsoft.com/office/powerpoint/2010/main" val="2993352393"/>
              </p:ext>
            </p:extLst>
          </p:nvPr>
        </p:nvGraphicFramePr>
        <p:xfrm>
          <a:off x="4505325" y="990600"/>
          <a:ext cx="4257675"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22828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8">
                                            <p:graphicEl>
                                              <a:dgm id="{BA05B479-42FE-E645-8B83-232370166A79}"/>
                                            </p:graphicEl>
                                          </p:spTgt>
                                        </p:tgtEl>
                                        <p:attrNameLst>
                                          <p:attrName>style.visibility</p:attrName>
                                        </p:attrNameLst>
                                      </p:cBhvr>
                                      <p:to>
                                        <p:strVal val="visible"/>
                                      </p:to>
                                    </p:set>
                                    <p:animEffect transition="in" filter="circle(out)">
                                      <p:cBhvr>
                                        <p:cTn id="7" dur="500"/>
                                        <p:tgtEl>
                                          <p:spTgt spid="8">
                                            <p:graphicEl>
                                              <a:dgm id="{BA05B479-42FE-E645-8B83-232370166A7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8">
                                            <p:graphicEl>
                                              <a:dgm id="{A95B5172-EDB3-354D-8B91-161CA7EF54CB}"/>
                                            </p:graphicEl>
                                          </p:spTgt>
                                        </p:tgtEl>
                                        <p:attrNameLst>
                                          <p:attrName>style.visibility</p:attrName>
                                        </p:attrNameLst>
                                      </p:cBhvr>
                                      <p:to>
                                        <p:strVal val="visible"/>
                                      </p:to>
                                    </p:set>
                                    <p:animEffect transition="in" filter="circle(out)">
                                      <p:cBhvr>
                                        <p:cTn id="12" dur="500"/>
                                        <p:tgtEl>
                                          <p:spTgt spid="8">
                                            <p:graphicEl>
                                              <a:dgm id="{A95B5172-EDB3-354D-8B91-161CA7EF54CB}"/>
                                            </p:graphicEl>
                                          </p:spTgt>
                                        </p:tgtEl>
                                      </p:cBhvr>
                                    </p:animEffect>
                                  </p:childTnLst>
                                </p:cTn>
                              </p:par>
                              <p:par>
                                <p:cTn id="13" presetID="6" presetClass="entr" presetSubtype="32" fill="hold" grpId="0" nodeType="withEffect">
                                  <p:stCondLst>
                                    <p:cond delay="0"/>
                                  </p:stCondLst>
                                  <p:childTnLst>
                                    <p:set>
                                      <p:cBhvr>
                                        <p:cTn id="14" dur="1" fill="hold">
                                          <p:stCondLst>
                                            <p:cond delay="0"/>
                                          </p:stCondLst>
                                        </p:cTn>
                                        <p:tgtEl>
                                          <p:spTgt spid="8">
                                            <p:graphicEl>
                                              <a:dgm id="{FE9581D2-4F1E-A143-9F4E-BBEE4CFC3476}"/>
                                            </p:graphicEl>
                                          </p:spTgt>
                                        </p:tgtEl>
                                        <p:attrNameLst>
                                          <p:attrName>style.visibility</p:attrName>
                                        </p:attrNameLst>
                                      </p:cBhvr>
                                      <p:to>
                                        <p:strVal val="visible"/>
                                      </p:to>
                                    </p:set>
                                    <p:animEffect transition="in" filter="circle(out)">
                                      <p:cBhvr>
                                        <p:cTn id="15" dur="500"/>
                                        <p:tgtEl>
                                          <p:spTgt spid="8">
                                            <p:graphicEl>
                                              <a:dgm id="{FE9581D2-4F1E-A143-9F4E-BBEE4CFC3476}"/>
                                            </p:graphicEl>
                                          </p:spTgt>
                                        </p:tgtEl>
                                      </p:cBhvr>
                                    </p:animEffect>
                                  </p:childTnLst>
                                </p:cTn>
                              </p:par>
                              <p:par>
                                <p:cTn id="16" presetID="6" presetClass="entr" presetSubtype="32" fill="hold" grpId="0" nodeType="withEffect">
                                  <p:stCondLst>
                                    <p:cond delay="0"/>
                                  </p:stCondLst>
                                  <p:childTnLst>
                                    <p:set>
                                      <p:cBhvr>
                                        <p:cTn id="17" dur="1" fill="hold">
                                          <p:stCondLst>
                                            <p:cond delay="0"/>
                                          </p:stCondLst>
                                        </p:cTn>
                                        <p:tgtEl>
                                          <p:spTgt spid="8">
                                            <p:graphicEl>
                                              <a:dgm id="{A4848EC2-8A2D-B446-87F5-076D9D36ABE6}"/>
                                            </p:graphicEl>
                                          </p:spTgt>
                                        </p:tgtEl>
                                        <p:attrNameLst>
                                          <p:attrName>style.visibility</p:attrName>
                                        </p:attrNameLst>
                                      </p:cBhvr>
                                      <p:to>
                                        <p:strVal val="visible"/>
                                      </p:to>
                                    </p:set>
                                    <p:animEffect transition="in" filter="circle(out)">
                                      <p:cBhvr>
                                        <p:cTn id="18" dur="500"/>
                                        <p:tgtEl>
                                          <p:spTgt spid="8">
                                            <p:graphicEl>
                                              <a:dgm id="{A4848EC2-8A2D-B446-87F5-076D9D36ABE6}"/>
                                            </p:graphicEl>
                                          </p:spTgt>
                                        </p:tgtEl>
                                      </p:cBhvr>
                                    </p:animEffect>
                                  </p:childTnLst>
                                </p:cTn>
                              </p:par>
                              <p:par>
                                <p:cTn id="19" presetID="6" presetClass="entr" presetSubtype="32" fill="hold" grpId="0" nodeType="withEffect">
                                  <p:stCondLst>
                                    <p:cond delay="0"/>
                                  </p:stCondLst>
                                  <p:childTnLst>
                                    <p:set>
                                      <p:cBhvr>
                                        <p:cTn id="20" dur="1" fill="hold">
                                          <p:stCondLst>
                                            <p:cond delay="0"/>
                                          </p:stCondLst>
                                        </p:cTn>
                                        <p:tgtEl>
                                          <p:spTgt spid="8">
                                            <p:graphicEl>
                                              <a:dgm id="{1B824950-A359-274A-A426-30975EB24CA2}"/>
                                            </p:graphicEl>
                                          </p:spTgt>
                                        </p:tgtEl>
                                        <p:attrNameLst>
                                          <p:attrName>style.visibility</p:attrName>
                                        </p:attrNameLst>
                                      </p:cBhvr>
                                      <p:to>
                                        <p:strVal val="visible"/>
                                      </p:to>
                                    </p:set>
                                    <p:animEffect transition="in" filter="circle(out)">
                                      <p:cBhvr>
                                        <p:cTn id="21" dur="500"/>
                                        <p:tgtEl>
                                          <p:spTgt spid="8">
                                            <p:graphicEl>
                                              <a:dgm id="{1B824950-A359-274A-A426-30975EB24CA2}"/>
                                            </p:graphicEl>
                                          </p:spTgt>
                                        </p:tgtEl>
                                      </p:cBhvr>
                                    </p:animEffect>
                                  </p:childTnLst>
                                </p:cTn>
                              </p:par>
                              <p:par>
                                <p:cTn id="22" presetID="6" presetClass="entr" presetSubtype="32" fill="hold" grpId="0" nodeType="withEffect">
                                  <p:stCondLst>
                                    <p:cond delay="0"/>
                                  </p:stCondLst>
                                  <p:childTnLst>
                                    <p:set>
                                      <p:cBhvr>
                                        <p:cTn id="23" dur="1" fill="hold">
                                          <p:stCondLst>
                                            <p:cond delay="0"/>
                                          </p:stCondLst>
                                        </p:cTn>
                                        <p:tgtEl>
                                          <p:spTgt spid="8">
                                            <p:graphicEl>
                                              <a:dgm id="{6E92FB00-41A5-F549-AFB6-9CFA4ED92DB3}"/>
                                            </p:graphicEl>
                                          </p:spTgt>
                                        </p:tgtEl>
                                        <p:attrNameLst>
                                          <p:attrName>style.visibility</p:attrName>
                                        </p:attrNameLst>
                                      </p:cBhvr>
                                      <p:to>
                                        <p:strVal val="visible"/>
                                      </p:to>
                                    </p:set>
                                    <p:animEffect transition="in" filter="circle(out)">
                                      <p:cBhvr>
                                        <p:cTn id="24" dur="500"/>
                                        <p:tgtEl>
                                          <p:spTgt spid="8">
                                            <p:graphicEl>
                                              <a:dgm id="{6E92FB00-41A5-F549-AFB6-9CFA4ED92DB3}"/>
                                            </p:graphicEl>
                                          </p:spTgt>
                                        </p:tgtEl>
                                      </p:cBhvr>
                                    </p:animEffect>
                                  </p:childTnLst>
                                </p:cTn>
                              </p:par>
                              <p:par>
                                <p:cTn id="25" presetID="6" presetClass="entr" presetSubtype="32" fill="hold" grpId="0" nodeType="withEffect">
                                  <p:stCondLst>
                                    <p:cond delay="0"/>
                                  </p:stCondLst>
                                  <p:childTnLst>
                                    <p:set>
                                      <p:cBhvr>
                                        <p:cTn id="26" dur="1" fill="hold">
                                          <p:stCondLst>
                                            <p:cond delay="0"/>
                                          </p:stCondLst>
                                        </p:cTn>
                                        <p:tgtEl>
                                          <p:spTgt spid="8">
                                            <p:graphicEl>
                                              <a:dgm id="{7667423F-EC6B-3348-B2D0-6B6E7C5BA407}"/>
                                            </p:graphicEl>
                                          </p:spTgt>
                                        </p:tgtEl>
                                        <p:attrNameLst>
                                          <p:attrName>style.visibility</p:attrName>
                                        </p:attrNameLst>
                                      </p:cBhvr>
                                      <p:to>
                                        <p:strVal val="visible"/>
                                      </p:to>
                                    </p:set>
                                    <p:animEffect transition="in" filter="circle(out)">
                                      <p:cBhvr>
                                        <p:cTn id="27" dur="500"/>
                                        <p:tgtEl>
                                          <p:spTgt spid="8">
                                            <p:graphicEl>
                                              <a:dgm id="{7667423F-EC6B-3348-B2D0-6B6E7C5BA407}"/>
                                            </p:graphicEl>
                                          </p:spTgt>
                                        </p:tgtEl>
                                      </p:cBhvr>
                                    </p:animEffect>
                                  </p:childTnLst>
                                </p:cTn>
                              </p:par>
                              <p:par>
                                <p:cTn id="28" presetID="6" presetClass="entr" presetSubtype="32" fill="hold" grpId="0" nodeType="withEffect">
                                  <p:stCondLst>
                                    <p:cond delay="0"/>
                                  </p:stCondLst>
                                  <p:childTnLst>
                                    <p:set>
                                      <p:cBhvr>
                                        <p:cTn id="29" dur="1" fill="hold">
                                          <p:stCondLst>
                                            <p:cond delay="0"/>
                                          </p:stCondLst>
                                        </p:cTn>
                                        <p:tgtEl>
                                          <p:spTgt spid="8">
                                            <p:graphicEl>
                                              <a:dgm id="{B575C633-C56D-8647-BF7C-DA98AE36B8AD}"/>
                                            </p:graphicEl>
                                          </p:spTgt>
                                        </p:tgtEl>
                                        <p:attrNameLst>
                                          <p:attrName>style.visibility</p:attrName>
                                        </p:attrNameLst>
                                      </p:cBhvr>
                                      <p:to>
                                        <p:strVal val="visible"/>
                                      </p:to>
                                    </p:set>
                                    <p:animEffect transition="in" filter="circle(out)">
                                      <p:cBhvr>
                                        <p:cTn id="30" dur="500"/>
                                        <p:tgtEl>
                                          <p:spTgt spid="8">
                                            <p:graphicEl>
                                              <a:dgm id="{B575C633-C56D-8647-BF7C-DA98AE36B8AD}"/>
                                            </p:graphicEl>
                                          </p:spTgt>
                                        </p:tgtEl>
                                      </p:cBhvr>
                                    </p:animEffect>
                                  </p:childTnLst>
                                </p:cTn>
                              </p:par>
                              <p:par>
                                <p:cTn id="31" presetID="6" presetClass="entr" presetSubtype="32" fill="hold" grpId="0" nodeType="withEffect">
                                  <p:stCondLst>
                                    <p:cond delay="0"/>
                                  </p:stCondLst>
                                  <p:childTnLst>
                                    <p:set>
                                      <p:cBhvr>
                                        <p:cTn id="32" dur="1" fill="hold">
                                          <p:stCondLst>
                                            <p:cond delay="0"/>
                                          </p:stCondLst>
                                        </p:cTn>
                                        <p:tgtEl>
                                          <p:spTgt spid="8">
                                            <p:graphicEl>
                                              <a:dgm id="{380DE630-7591-7241-A75C-F9F6A61B02AA}"/>
                                            </p:graphicEl>
                                          </p:spTgt>
                                        </p:tgtEl>
                                        <p:attrNameLst>
                                          <p:attrName>style.visibility</p:attrName>
                                        </p:attrNameLst>
                                      </p:cBhvr>
                                      <p:to>
                                        <p:strVal val="visible"/>
                                      </p:to>
                                    </p:set>
                                    <p:animEffect transition="in" filter="circle(out)">
                                      <p:cBhvr>
                                        <p:cTn id="33" dur="500"/>
                                        <p:tgtEl>
                                          <p:spTgt spid="8">
                                            <p:graphicEl>
                                              <a:dgm id="{380DE630-7591-7241-A75C-F9F6A61B02AA}"/>
                                            </p:graphicEl>
                                          </p:spTgt>
                                        </p:tgtEl>
                                      </p:cBhvr>
                                    </p:animEffect>
                                  </p:childTnLst>
                                </p:cTn>
                              </p:par>
                              <p:par>
                                <p:cTn id="34" presetID="6" presetClass="entr" presetSubtype="32" fill="hold" grpId="0" nodeType="withEffect">
                                  <p:stCondLst>
                                    <p:cond delay="0"/>
                                  </p:stCondLst>
                                  <p:childTnLst>
                                    <p:set>
                                      <p:cBhvr>
                                        <p:cTn id="35" dur="1" fill="hold">
                                          <p:stCondLst>
                                            <p:cond delay="0"/>
                                          </p:stCondLst>
                                        </p:cTn>
                                        <p:tgtEl>
                                          <p:spTgt spid="8">
                                            <p:graphicEl>
                                              <a:dgm id="{4FEB126A-A640-9C43-BBC7-B99179693660}"/>
                                            </p:graphicEl>
                                          </p:spTgt>
                                        </p:tgtEl>
                                        <p:attrNameLst>
                                          <p:attrName>style.visibility</p:attrName>
                                        </p:attrNameLst>
                                      </p:cBhvr>
                                      <p:to>
                                        <p:strVal val="visible"/>
                                      </p:to>
                                    </p:set>
                                    <p:animEffect transition="in" filter="circle(out)">
                                      <p:cBhvr>
                                        <p:cTn id="36" dur="500"/>
                                        <p:tgtEl>
                                          <p:spTgt spid="8">
                                            <p:graphicEl>
                                              <a:dgm id="{4FEB126A-A640-9C43-BBC7-B99179693660}"/>
                                            </p:graphicEl>
                                          </p:spTgt>
                                        </p:tgtEl>
                                      </p:cBhvr>
                                    </p:animEffect>
                                  </p:childTnLst>
                                </p:cTn>
                              </p:par>
                              <p:par>
                                <p:cTn id="37" presetID="6" presetClass="entr" presetSubtype="32" fill="hold" grpId="0" nodeType="withEffect">
                                  <p:stCondLst>
                                    <p:cond delay="0"/>
                                  </p:stCondLst>
                                  <p:childTnLst>
                                    <p:set>
                                      <p:cBhvr>
                                        <p:cTn id="38" dur="1" fill="hold">
                                          <p:stCondLst>
                                            <p:cond delay="0"/>
                                          </p:stCondLst>
                                        </p:cTn>
                                        <p:tgtEl>
                                          <p:spTgt spid="8">
                                            <p:graphicEl>
                                              <a:dgm id="{BF9B4A74-6DAB-374A-9449-EC6127E16817}"/>
                                            </p:graphicEl>
                                          </p:spTgt>
                                        </p:tgtEl>
                                        <p:attrNameLst>
                                          <p:attrName>style.visibility</p:attrName>
                                        </p:attrNameLst>
                                      </p:cBhvr>
                                      <p:to>
                                        <p:strVal val="visible"/>
                                      </p:to>
                                    </p:set>
                                    <p:animEffect transition="in" filter="circle(out)">
                                      <p:cBhvr>
                                        <p:cTn id="39" dur="500"/>
                                        <p:tgtEl>
                                          <p:spTgt spid="8">
                                            <p:graphicEl>
                                              <a:dgm id="{BF9B4A74-6DAB-374A-9449-EC6127E16817}"/>
                                            </p:graphicEl>
                                          </p:spTgt>
                                        </p:tgtEl>
                                      </p:cBhvr>
                                    </p:animEffect>
                                  </p:childTnLst>
                                </p:cTn>
                              </p:par>
                              <p:par>
                                <p:cTn id="40" presetID="6" presetClass="entr" presetSubtype="32" fill="hold" grpId="0" nodeType="withEffect">
                                  <p:stCondLst>
                                    <p:cond delay="0"/>
                                  </p:stCondLst>
                                  <p:childTnLst>
                                    <p:set>
                                      <p:cBhvr>
                                        <p:cTn id="41" dur="1" fill="hold">
                                          <p:stCondLst>
                                            <p:cond delay="0"/>
                                          </p:stCondLst>
                                        </p:cTn>
                                        <p:tgtEl>
                                          <p:spTgt spid="8">
                                            <p:graphicEl>
                                              <a:dgm id="{234F5154-3D66-9344-9030-F81FE561E32B}"/>
                                            </p:graphicEl>
                                          </p:spTgt>
                                        </p:tgtEl>
                                        <p:attrNameLst>
                                          <p:attrName>style.visibility</p:attrName>
                                        </p:attrNameLst>
                                      </p:cBhvr>
                                      <p:to>
                                        <p:strVal val="visible"/>
                                      </p:to>
                                    </p:set>
                                    <p:animEffect transition="in" filter="circle(out)">
                                      <p:cBhvr>
                                        <p:cTn id="42" dur="500"/>
                                        <p:tgtEl>
                                          <p:spTgt spid="8">
                                            <p:graphicEl>
                                              <a:dgm id="{234F5154-3D66-9344-9030-F81FE561E32B}"/>
                                            </p:graphicEl>
                                          </p:spTgt>
                                        </p:tgtEl>
                                      </p:cBhvr>
                                    </p:animEffect>
                                  </p:childTnLst>
                                </p:cTn>
                              </p:par>
                              <p:par>
                                <p:cTn id="43" presetID="6" presetClass="entr" presetSubtype="32" fill="hold" grpId="0" nodeType="withEffect">
                                  <p:stCondLst>
                                    <p:cond delay="0"/>
                                  </p:stCondLst>
                                  <p:childTnLst>
                                    <p:set>
                                      <p:cBhvr>
                                        <p:cTn id="44" dur="1" fill="hold">
                                          <p:stCondLst>
                                            <p:cond delay="0"/>
                                          </p:stCondLst>
                                        </p:cTn>
                                        <p:tgtEl>
                                          <p:spTgt spid="8">
                                            <p:graphicEl>
                                              <a:dgm id="{CDDA7945-C339-F94E-9A81-3D19007D42F8}"/>
                                            </p:graphicEl>
                                          </p:spTgt>
                                        </p:tgtEl>
                                        <p:attrNameLst>
                                          <p:attrName>style.visibility</p:attrName>
                                        </p:attrNameLst>
                                      </p:cBhvr>
                                      <p:to>
                                        <p:strVal val="visible"/>
                                      </p:to>
                                    </p:set>
                                    <p:animEffect transition="in" filter="circle(out)">
                                      <p:cBhvr>
                                        <p:cTn id="45" dur="500"/>
                                        <p:tgtEl>
                                          <p:spTgt spid="8">
                                            <p:graphicEl>
                                              <a:dgm id="{CDDA7945-C339-F94E-9A81-3D19007D42F8}"/>
                                            </p:graphicEl>
                                          </p:spTgt>
                                        </p:tgtEl>
                                      </p:cBhvr>
                                    </p:animEffect>
                                  </p:childTnLst>
                                </p:cTn>
                              </p:par>
                              <p:par>
                                <p:cTn id="46" presetID="6" presetClass="entr" presetSubtype="32" fill="hold" grpId="0" nodeType="withEffect">
                                  <p:stCondLst>
                                    <p:cond delay="0"/>
                                  </p:stCondLst>
                                  <p:childTnLst>
                                    <p:set>
                                      <p:cBhvr>
                                        <p:cTn id="47" dur="1" fill="hold">
                                          <p:stCondLst>
                                            <p:cond delay="0"/>
                                          </p:stCondLst>
                                        </p:cTn>
                                        <p:tgtEl>
                                          <p:spTgt spid="8">
                                            <p:graphicEl>
                                              <a:dgm id="{95E768DB-9F3A-D946-959B-1A839DF950F3}"/>
                                            </p:graphicEl>
                                          </p:spTgt>
                                        </p:tgtEl>
                                        <p:attrNameLst>
                                          <p:attrName>style.visibility</p:attrName>
                                        </p:attrNameLst>
                                      </p:cBhvr>
                                      <p:to>
                                        <p:strVal val="visible"/>
                                      </p:to>
                                    </p:set>
                                    <p:animEffect transition="in" filter="circle(out)">
                                      <p:cBhvr>
                                        <p:cTn id="48" dur="500"/>
                                        <p:tgtEl>
                                          <p:spTgt spid="8">
                                            <p:graphicEl>
                                              <a:dgm id="{95E768DB-9F3A-D946-959B-1A839DF950F3}"/>
                                            </p:graphicEl>
                                          </p:spTgt>
                                        </p:tgtEl>
                                      </p:cBhvr>
                                    </p:animEffect>
                                  </p:childTnLst>
                                </p:cTn>
                              </p:par>
                              <p:par>
                                <p:cTn id="49" presetID="6" presetClass="entr" presetSubtype="32" fill="hold" grpId="0" nodeType="withEffect">
                                  <p:stCondLst>
                                    <p:cond delay="0"/>
                                  </p:stCondLst>
                                  <p:childTnLst>
                                    <p:set>
                                      <p:cBhvr>
                                        <p:cTn id="50" dur="1" fill="hold">
                                          <p:stCondLst>
                                            <p:cond delay="0"/>
                                          </p:stCondLst>
                                        </p:cTn>
                                        <p:tgtEl>
                                          <p:spTgt spid="8">
                                            <p:graphicEl>
                                              <a:dgm id="{79A22A25-44E8-C84F-A8F9-C379373FDC83}"/>
                                            </p:graphicEl>
                                          </p:spTgt>
                                        </p:tgtEl>
                                        <p:attrNameLst>
                                          <p:attrName>style.visibility</p:attrName>
                                        </p:attrNameLst>
                                      </p:cBhvr>
                                      <p:to>
                                        <p:strVal val="visible"/>
                                      </p:to>
                                    </p:set>
                                    <p:animEffect transition="in" filter="circle(out)">
                                      <p:cBhvr>
                                        <p:cTn id="51" dur="500"/>
                                        <p:tgtEl>
                                          <p:spTgt spid="8">
                                            <p:graphicEl>
                                              <a:dgm id="{79A22A25-44E8-C84F-A8F9-C379373FDC8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AtOnc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p:cNvSpPr>
            <a:spLocks noGrp="1"/>
          </p:cNvSpPr>
          <p:nvPr>
            <p:ph type="title"/>
          </p:nvPr>
        </p:nvSpPr>
        <p:spPr/>
        <p:txBody>
          <a:bodyPr/>
          <a:lstStyle/>
          <a:p>
            <a:r>
              <a:rPr lang="en-US" dirty="0" smtClean="0"/>
              <a:t>Learning Theories</a:t>
            </a:r>
            <a:endParaRPr lang="en-US" dirty="0"/>
          </a:p>
        </p:txBody>
      </p:sp>
      <p:graphicFrame>
        <p:nvGraphicFramePr>
          <p:cNvPr id="28" name="Content Placeholder 27"/>
          <p:cNvGraphicFramePr>
            <a:graphicFrameLocks noGrp="1"/>
          </p:cNvGraphicFramePr>
          <p:nvPr>
            <p:ph sz="quarter" idx="13"/>
            <p:extLst>
              <p:ext uri="{D42A27DB-BD31-4B8C-83A1-F6EECF244321}">
                <p14:modId xmlns:p14="http://schemas.microsoft.com/office/powerpoint/2010/main" val="1766852034"/>
              </p:ext>
            </p:extLst>
          </p:nvPr>
        </p:nvGraphicFramePr>
        <p:xfrm>
          <a:off x="712788" y="1905000"/>
          <a:ext cx="7716837"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29882089"/>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28">
                                            <p:graphicEl>
                                              <a:dgm id="{4B487C09-0013-400C-A1C7-F1A745952A2B}"/>
                                            </p:graphicEl>
                                          </p:spTgt>
                                        </p:tgtEl>
                                        <p:attrNameLst>
                                          <p:attrName>style.visibility</p:attrName>
                                        </p:attrNameLst>
                                      </p:cBhvr>
                                      <p:to>
                                        <p:strVal val="visible"/>
                                      </p:to>
                                    </p:set>
                                    <p:animEffect transition="in" filter="circle(out)">
                                      <p:cBhvr>
                                        <p:cTn id="7" dur="750"/>
                                        <p:tgtEl>
                                          <p:spTgt spid="28">
                                            <p:graphicEl>
                                              <a:dgm id="{4B487C09-0013-400C-A1C7-F1A745952A2B}"/>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28">
                                            <p:graphicEl>
                                              <a:dgm id="{A9D9E12F-6F84-4BA3-8BEC-B986FF5341E5}"/>
                                            </p:graphicEl>
                                          </p:spTgt>
                                        </p:tgtEl>
                                        <p:attrNameLst>
                                          <p:attrName>style.visibility</p:attrName>
                                        </p:attrNameLst>
                                      </p:cBhvr>
                                      <p:to>
                                        <p:strVal val="visible"/>
                                      </p:to>
                                    </p:set>
                                    <p:animEffect transition="in" filter="circle(out)">
                                      <p:cBhvr>
                                        <p:cTn id="12" dur="750"/>
                                        <p:tgtEl>
                                          <p:spTgt spid="28">
                                            <p:graphicEl>
                                              <a:dgm id="{A9D9E12F-6F84-4BA3-8BEC-B986FF5341E5}"/>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32" fill="hold" grpId="0" nodeType="clickEffect">
                                  <p:stCondLst>
                                    <p:cond delay="0"/>
                                  </p:stCondLst>
                                  <p:childTnLst>
                                    <p:set>
                                      <p:cBhvr>
                                        <p:cTn id="16" dur="1" fill="hold">
                                          <p:stCondLst>
                                            <p:cond delay="0"/>
                                          </p:stCondLst>
                                        </p:cTn>
                                        <p:tgtEl>
                                          <p:spTgt spid="28">
                                            <p:graphicEl>
                                              <a:dgm id="{EEA1041F-7AE6-41DF-9E8A-2DEB753F5241}"/>
                                            </p:graphicEl>
                                          </p:spTgt>
                                        </p:tgtEl>
                                        <p:attrNameLst>
                                          <p:attrName>style.visibility</p:attrName>
                                        </p:attrNameLst>
                                      </p:cBhvr>
                                      <p:to>
                                        <p:strVal val="visible"/>
                                      </p:to>
                                    </p:set>
                                    <p:animEffect transition="in" filter="circle(out)">
                                      <p:cBhvr>
                                        <p:cTn id="17" dur="750"/>
                                        <p:tgtEl>
                                          <p:spTgt spid="28">
                                            <p:graphicEl>
                                              <a:dgm id="{EEA1041F-7AE6-41DF-9E8A-2DEB753F5241}"/>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1" nodeType="clickEffect">
                                  <p:stCondLst>
                                    <p:cond delay="0"/>
                                  </p:stCondLst>
                                  <p:childTnLst>
                                    <p:set>
                                      <p:cBhvr>
                                        <p:cTn id="21" dur="1" fill="hold">
                                          <p:stCondLst>
                                            <p:cond delay="0"/>
                                          </p:stCondLst>
                                        </p:cTn>
                                        <p:tgtEl>
                                          <p:spTgt spid="28">
                                            <p:graphicEl>
                                              <a:dgm id="{749DE1BE-A771-4291-B823-A472D486097E}"/>
                                            </p:graphicEl>
                                          </p:spTgt>
                                        </p:tgtEl>
                                        <p:attrNameLst>
                                          <p:attrName>style.visibility</p:attrName>
                                        </p:attrNameLst>
                                      </p:cBhvr>
                                      <p:to>
                                        <p:strVal val="visible"/>
                                      </p:to>
                                    </p:set>
                                    <p:animEffect transition="in" filter="wipe(up)">
                                      <p:cBhvr>
                                        <p:cTn id="22" dur="500"/>
                                        <p:tgtEl>
                                          <p:spTgt spid="28">
                                            <p:graphicEl>
                                              <a:dgm id="{749DE1BE-A771-4291-B823-A472D486097E}"/>
                                            </p:graphicEl>
                                          </p:spTgt>
                                        </p:tgtEl>
                                      </p:cBhvr>
                                    </p:animEffect>
                                  </p:childTnLst>
                                </p:cTn>
                              </p:par>
                            </p:childTnLst>
                          </p:cTn>
                        </p:par>
                        <p:par>
                          <p:cTn id="23" fill="hold">
                            <p:stCondLst>
                              <p:cond delay="500"/>
                            </p:stCondLst>
                            <p:childTnLst>
                              <p:par>
                                <p:cTn id="24" presetID="22" presetClass="entr" presetSubtype="1" fill="hold" grpId="1" nodeType="afterEffect">
                                  <p:stCondLst>
                                    <p:cond delay="0"/>
                                  </p:stCondLst>
                                  <p:childTnLst>
                                    <p:set>
                                      <p:cBhvr>
                                        <p:cTn id="25" dur="1" fill="hold">
                                          <p:stCondLst>
                                            <p:cond delay="0"/>
                                          </p:stCondLst>
                                        </p:cTn>
                                        <p:tgtEl>
                                          <p:spTgt spid="28">
                                            <p:graphicEl>
                                              <a:dgm id="{AA637C46-80AF-48D1-8547-2F94D62BC8B8}"/>
                                            </p:graphicEl>
                                          </p:spTgt>
                                        </p:tgtEl>
                                        <p:attrNameLst>
                                          <p:attrName>style.visibility</p:attrName>
                                        </p:attrNameLst>
                                      </p:cBhvr>
                                      <p:to>
                                        <p:strVal val="visible"/>
                                      </p:to>
                                    </p:set>
                                    <p:animEffect transition="in" filter="wipe(up)">
                                      <p:cBhvr>
                                        <p:cTn id="26" dur="500"/>
                                        <p:tgtEl>
                                          <p:spTgt spid="28">
                                            <p:graphicEl>
                                              <a:dgm id="{AA637C46-80AF-48D1-8547-2F94D62BC8B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8" grpId="0">
        <p:bldSub>
          <a:bldDgm bld="one"/>
        </p:bldSub>
      </p:bldGraphic>
      <p:bldGraphic spid="28" grpId="1">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Online Learning</a:t>
            </a:r>
            <a:endParaRPr lang="en-US" dirty="0"/>
          </a:p>
        </p:txBody>
      </p:sp>
      <p:pic>
        <p:nvPicPr>
          <p:cNvPr id="9" name="free-laptop-for-students3.jpg" descr="/Users/sajjaadkamalodeen/Pictures/free-laptop-for-students3.jpg"/>
          <p:cNvPicPr>
            <a:picLocks noGrp="1" noChangeAspect="1"/>
          </p:cNvPicPr>
          <p:nvPr>
            <p:ph idx="1"/>
          </p:nvPr>
        </p:nvPicPr>
        <p:blipFill>
          <a:blip r:embed="rId3" r:link="rId4">
            <a:extLst>
              <a:ext uri="{28A0092B-C50C-407E-A947-70E740481C1C}">
                <a14:useLocalDpi xmlns:a14="http://schemas.microsoft.com/office/drawing/2010/main" val="0"/>
              </a:ext>
            </a:extLst>
          </a:blip>
          <a:srcRect t="17100" b="17100"/>
          <a:stretch>
            <a:fillRect/>
          </a:stretch>
        </p:blipFill>
        <p:spPr/>
      </p:pic>
    </p:spTree>
    <p:extLst>
      <p:ext uri="{BB962C8B-B14F-4D97-AF65-F5344CB8AC3E}">
        <p14:creationId xmlns:p14="http://schemas.microsoft.com/office/powerpoint/2010/main" val="420262427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1|2.1"/>
</p:tagLst>
</file>

<file path=ppt/tags/tag2.xml><?xml version="1.0" encoding="utf-8"?>
<p:tagLst xmlns:a="http://schemas.openxmlformats.org/drawingml/2006/main" xmlns:r="http://schemas.openxmlformats.org/officeDocument/2006/relationships" xmlns:p="http://schemas.openxmlformats.org/presentationml/2006/main">
  <p:tag name="TIMING" val="|15.1|131.8|14.7|25.2"/>
</p:tagLst>
</file>

<file path=ppt/theme/theme1.xml><?xml version="1.0" encoding="utf-8"?>
<a:theme xmlns:a="http://schemas.openxmlformats.org/drawingml/2006/main" name="Hot Business by Rieva Lesonsky">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Hot Business">
      <a:majorFont>
        <a:latin typeface="Arial Rounded MT Bold"/>
        <a:ea typeface=""/>
        <a:cs typeface=""/>
      </a:majorFont>
      <a:minorFont>
        <a:latin typeface="Arial Rounded MT Bold"/>
        <a:ea typeface=""/>
        <a:cs typeface=""/>
      </a:minorFont>
    </a:fontScheme>
    <a:fmtScheme name="Sky">
      <a:fillStyleLst>
        <a:solidFill>
          <a:schemeClr val="phClr"/>
        </a:solidFill>
        <a:solidFill>
          <a:schemeClr val="phClr">
            <a:alpha val="50000"/>
          </a:schemeClr>
        </a:solidFill>
        <a:gradFill rotWithShape="1">
          <a:gsLst>
            <a:gs pos="0">
              <a:schemeClr val="phClr">
                <a:shade val="30000"/>
                <a:satMod val="130000"/>
              </a:schemeClr>
            </a:gs>
            <a:gs pos="80000">
              <a:schemeClr val="phClr">
                <a:shade val="93000"/>
                <a:satMod val="130000"/>
              </a:schemeClr>
            </a:gs>
            <a:gs pos="100000">
              <a:schemeClr val="phClr">
                <a:shade val="94000"/>
                <a:satMod val="135000"/>
              </a:schemeClr>
            </a:gs>
          </a:gsLst>
          <a:lin ang="14400000" scaled="1"/>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63500" cap="flat" cmpd="sng" algn="ctr">
          <a:solidFill>
            <a:schemeClr val="phClr"/>
          </a:solidFill>
          <a:prstDash val="solid"/>
        </a:ln>
      </a:lnStyleLst>
      <a:effectStyleLst>
        <a:effectStyle>
          <a:effectLst/>
        </a:effectStyle>
        <a:effectStyle>
          <a:effectLst>
            <a:outerShdw blurRad="88900" dist="63500" dir="3000000" algn="br" rotWithShape="0">
              <a:srgbClr val="000000">
                <a:alpha val="35000"/>
              </a:srgbClr>
            </a:outerShdw>
          </a:effectLst>
        </a:effectStyle>
        <a:effectStyle>
          <a:effectLst>
            <a:innerShdw blurRad="50800" dist="25400" dir="6600000">
              <a:srgbClr val="000000">
                <a:alpha val="50000"/>
              </a:srgbClr>
            </a:innerShdw>
            <a:reflection blurRad="12700" stA="26000" endPos="28000" dist="38100" dir="5400000" sy="-100000" rotWithShape="0"/>
          </a:effectLst>
        </a:effectStyle>
      </a:effectStyleLst>
      <a:bgFillStyleLst>
        <a:solidFill>
          <a:schemeClr val="phClr"/>
        </a:solidFill>
        <a:gradFill rotWithShape="1">
          <a:gsLst>
            <a:gs pos="0">
              <a:schemeClr val="phClr">
                <a:tint val="100000"/>
                <a:satMod val="140000"/>
                <a:lumMod val="105000"/>
              </a:schemeClr>
            </a:gs>
            <a:gs pos="100000">
              <a:schemeClr val="phClr">
                <a:shade val="20000"/>
                <a:satMod val="250000"/>
                <a:lumMod val="110000"/>
              </a:schemeClr>
            </a:gs>
          </a:gsLst>
          <a:path path="circle">
            <a:fillToRect l="50000" t="50000" r="50000" b="50000"/>
          </a:path>
        </a:gradFill>
        <a:gradFill rotWithShape="1">
          <a:gsLst>
            <a:gs pos="0">
              <a:schemeClr val="phClr">
                <a:tint val="80000"/>
                <a:satMod val="300000"/>
              </a:schemeClr>
            </a:gs>
            <a:gs pos="100000">
              <a:schemeClr val="phClr">
                <a:shade val="30000"/>
                <a:satMod val="20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Hot Business by Rieva Lesonsky.potx</Template>
  <TotalTime>1701</TotalTime>
  <Words>3291</Words>
  <Application>Microsoft Office PowerPoint</Application>
  <PresentationFormat>On-screen Show (4:3)</PresentationFormat>
  <Paragraphs>131</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Hot Business by Rieva Lesonsky</vt:lpstr>
      <vt:lpstr>Towards a model of Learning on Online Social Networking Sites!</vt:lpstr>
      <vt:lpstr>Why consider a model?</vt:lpstr>
      <vt:lpstr>PowerPoint Presentation</vt:lpstr>
      <vt:lpstr>Teacher Learning</vt:lpstr>
      <vt:lpstr>Perspectives on Issues that Impact Teacher Learning</vt:lpstr>
      <vt:lpstr>Anatomy of Social Networking Sites in Education</vt:lpstr>
      <vt:lpstr>Teachers Online Educational networks</vt:lpstr>
      <vt:lpstr>Learning Theories</vt:lpstr>
      <vt:lpstr>Online Learning</vt:lpstr>
      <vt:lpstr>Social Learning</vt:lpstr>
      <vt:lpstr>Networked Learning</vt:lpstr>
      <vt:lpstr>Perspectives on Issues that Impact Teacher Learning</vt:lpstr>
      <vt:lpstr>A Model of Learning on SNS</vt:lpstr>
      <vt:lpstr>Next stages:</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- 17 Businesses to Start Now!</dc:title>
  <dc:subject/>
  <dc:creator/>
  <cp:keywords/>
  <dc:description/>
  <cp:lastModifiedBy>laiyejina</cp:lastModifiedBy>
  <cp:revision>97</cp:revision>
  <dcterms:created xsi:type="dcterms:W3CDTF">2010-05-28T00:09:10Z</dcterms:created>
  <dcterms:modified xsi:type="dcterms:W3CDTF">2013-09-19T14:47:42Z</dcterms:modified>
  <cp:category/>
</cp:coreProperties>
</file>